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1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5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9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2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7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0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F984-9A82-4A57-AB2E-0870709B4A41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Target: I can identify and explain how </a:t>
            </a:r>
            <a:r>
              <a:rPr lang="en-US" dirty="0" smtClean="0"/>
              <a:t>Aztec and Incan </a:t>
            </a:r>
            <a:r>
              <a:rPr lang="en-US" smtClean="0"/>
              <a:t>civilizations adapted </a:t>
            </a:r>
            <a:r>
              <a:rPr lang="en-US" dirty="0"/>
              <a:t>to environmental factors.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6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PowerPoint Slides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2 methods used by Aztecs and 2 methods used by Incans to adapt to their environment</a:t>
            </a:r>
          </a:p>
          <a:p>
            <a:pPr marL="0" indent="0">
              <a:buNone/>
            </a:pPr>
            <a:r>
              <a:rPr lang="en-US" b="1" u="sng" dirty="0" smtClean="0"/>
              <a:t>Explain the following</a:t>
            </a:r>
            <a:r>
              <a:rPr lang="en-US" dirty="0" smtClean="0"/>
              <a:t> (for each method)</a:t>
            </a:r>
            <a:endParaRPr lang="en-US" b="1" u="sng" dirty="0" smtClean="0"/>
          </a:p>
          <a:p>
            <a:r>
              <a:rPr lang="en-US" dirty="0" smtClean="0"/>
              <a:t>What were the environmental challenges?</a:t>
            </a:r>
          </a:p>
          <a:p>
            <a:r>
              <a:rPr lang="en-US" dirty="0" smtClean="0"/>
              <a:t>How did they adapt to meet those challenges?</a:t>
            </a:r>
          </a:p>
          <a:p>
            <a:r>
              <a:rPr lang="en-US" dirty="0" smtClean="0"/>
              <a:t>What were the positive and negative effects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2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Create PowerPoint Slides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</dc:title>
  <dc:creator>Tobin, Elizabeth R</dc:creator>
  <cp:lastModifiedBy>Tobin, Elizabeth R</cp:lastModifiedBy>
  <cp:revision>2</cp:revision>
  <dcterms:created xsi:type="dcterms:W3CDTF">2015-04-14T13:58:20Z</dcterms:created>
  <dcterms:modified xsi:type="dcterms:W3CDTF">2015-04-14T14:19:30Z</dcterms:modified>
</cp:coreProperties>
</file>