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9F0F9-909D-4F43-8AC3-3B39DA3FD02B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81383-7850-4766-A9A8-C657E096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871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9F0F9-909D-4F43-8AC3-3B39DA3FD02B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81383-7850-4766-A9A8-C657E096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31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9F0F9-909D-4F43-8AC3-3B39DA3FD02B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81383-7850-4766-A9A8-C657E096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254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9F0F9-909D-4F43-8AC3-3B39DA3FD02B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81383-7850-4766-A9A8-C657E096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266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9F0F9-909D-4F43-8AC3-3B39DA3FD02B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81383-7850-4766-A9A8-C657E096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650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9F0F9-909D-4F43-8AC3-3B39DA3FD02B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81383-7850-4766-A9A8-C657E096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081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9F0F9-909D-4F43-8AC3-3B39DA3FD02B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81383-7850-4766-A9A8-C657E096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955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9F0F9-909D-4F43-8AC3-3B39DA3FD02B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81383-7850-4766-A9A8-C657E096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750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9F0F9-909D-4F43-8AC3-3B39DA3FD02B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81383-7850-4766-A9A8-C657E096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298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9F0F9-909D-4F43-8AC3-3B39DA3FD02B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81383-7850-4766-A9A8-C657E096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767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9F0F9-909D-4F43-8AC3-3B39DA3FD02B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81383-7850-4766-A9A8-C657E096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905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9F0F9-909D-4F43-8AC3-3B39DA3FD02B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81383-7850-4766-A9A8-C657E096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050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http://www.johndclare.net/league_of_nations6.htm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097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http://www.johndclare.net/league_of_nations6.htm</vt:lpstr>
    </vt:vector>
  </TitlesOfParts>
  <Company>Rochester City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http://www.johndclare.net/league_of_nations6.htm</dc:title>
  <dc:creator>Tobin, Elizabeth R</dc:creator>
  <cp:lastModifiedBy>Tobin, Elizabeth R</cp:lastModifiedBy>
  <cp:revision>1</cp:revision>
  <dcterms:created xsi:type="dcterms:W3CDTF">2015-10-02T16:38:55Z</dcterms:created>
  <dcterms:modified xsi:type="dcterms:W3CDTF">2015-10-02T16:39:14Z</dcterms:modified>
</cp:coreProperties>
</file>