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14</a:t>
            </a:r>
            <a:br>
              <a:rPr lang="en-US" sz="2700" dirty="0"/>
            </a:br>
            <a:r>
              <a:rPr lang="en-US" sz="2700" dirty="0"/>
              <a:t>Economic Transformations</a:t>
            </a:r>
            <a:br>
              <a:rPr lang="en-US" sz="2700" dirty="0"/>
            </a:br>
            <a:r>
              <a:rPr lang="en-US" sz="2700" dirty="0"/>
              <a:t>Commerce and Consequence, 1450–1750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270" y="168443"/>
            <a:ext cx="10396683" cy="584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5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150" y="166427"/>
            <a:ext cx="10329979" cy="66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64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133" y="352698"/>
            <a:ext cx="10977867" cy="589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72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3" y="11810"/>
            <a:ext cx="7236823" cy="68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18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327" y="422800"/>
            <a:ext cx="10480247" cy="2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75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54" y="600892"/>
            <a:ext cx="11069511" cy="339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5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74" y="548641"/>
            <a:ext cx="10951262" cy="391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6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606" y="483325"/>
            <a:ext cx="11108394" cy="425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31" y="496388"/>
            <a:ext cx="11696769" cy="538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31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60" y="39556"/>
            <a:ext cx="7863840" cy="683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9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881" y="796833"/>
            <a:ext cx="10933073" cy="577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2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496" y="40035"/>
            <a:ext cx="6508307" cy="681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87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446" y="109919"/>
            <a:ext cx="6495242" cy="674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8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135</TotalTime>
  <Words>0</Words>
  <Application>Microsoft Office PowerPoint</Application>
  <PresentationFormat>Widescreen</PresentationFormat>
  <Paragraphs>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Parcel</vt:lpstr>
      <vt:lpstr> Chapter 14 Economic Transformations Commerce and Consequence, 1450–1750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10</cp:revision>
  <dcterms:created xsi:type="dcterms:W3CDTF">2017-10-19T18:11:05Z</dcterms:created>
  <dcterms:modified xsi:type="dcterms:W3CDTF">2017-12-11T18:07:02Z</dcterms:modified>
</cp:coreProperties>
</file>