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/>
              <a:t>Chapter 14</a:t>
            </a:r>
            <a:br>
              <a:rPr lang="en-US" sz="2700" dirty="0"/>
            </a:br>
            <a:r>
              <a:rPr lang="en-US" sz="2700" dirty="0"/>
              <a:t>Economic Transformations</a:t>
            </a:r>
            <a:br>
              <a:rPr lang="en-US" sz="2700" dirty="0"/>
            </a:br>
            <a:r>
              <a:rPr lang="en-US" sz="2700" dirty="0"/>
              <a:t>Commerce and Consequence, 1450–1750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5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270" y="168443"/>
            <a:ext cx="10396683" cy="584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856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150" y="166427"/>
            <a:ext cx="10329979" cy="660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764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133" y="352698"/>
            <a:ext cx="10977867" cy="589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72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943" y="11810"/>
            <a:ext cx="7236823" cy="684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318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327" y="422800"/>
            <a:ext cx="10480247" cy="232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75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754" y="600892"/>
            <a:ext cx="11069511" cy="339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250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74" y="548641"/>
            <a:ext cx="10951262" cy="391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86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606" y="483325"/>
            <a:ext cx="11108394" cy="425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800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31" y="496388"/>
            <a:ext cx="11696769" cy="538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131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9556"/>
            <a:ext cx="7863840" cy="683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698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881" y="796833"/>
            <a:ext cx="10933073" cy="577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24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496" y="40035"/>
            <a:ext cx="6508307" cy="681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887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446" y="109919"/>
            <a:ext cx="6495242" cy="674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485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135</TotalTime>
  <Words>0</Words>
  <Application>Microsoft Office PowerPoint</Application>
  <PresentationFormat>Widescreen</PresentationFormat>
  <Paragraphs>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Parcel</vt:lpstr>
      <vt:lpstr> Chapter 14 Economic Transformations Commerce and Consequence, 1450–1750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Rochester City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The Worlds of Christendom Contraction, Expansion, and Division,  600—1300</dc:title>
  <dc:creator>Tillotson, James A</dc:creator>
  <cp:lastModifiedBy>Tillotson, James A</cp:lastModifiedBy>
  <cp:revision>10</cp:revision>
  <dcterms:created xsi:type="dcterms:W3CDTF">2017-10-19T18:11:05Z</dcterms:created>
  <dcterms:modified xsi:type="dcterms:W3CDTF">2017-12-11T18:07:02Z</dcterms:modified>
</cp:coreProperties>
</file>