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5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6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5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5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4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2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3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7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9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2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2E311-89AF-43D7-BA71-55BC2450CD6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4A64-452F-4843-8D90-07060D91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0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Ruhr Crisis</a:t>
            </a:r>
          </a:p>
          <a:p>
            <a:r>
              <a:rPr lang="en-US" dirty="0" smtClean="0"/>
              <a:t>Treaty of Rapallo</a:t>
            </a:r>
          </a:p>
          <a:p>
            <a:r>
              <a:rPr lang="en-US" dirty="0" smtClean="0"/>
              <a:t>Washington Treaty 1921</a:t>
            </a:r>
          </a:p>
          <a:p>
            <a:r>
              <a:rPr lang="en-US" dirty="0" smtClean="0"/>
              <a:t>Dawes Plan 1924</a:t>
            </a:r>
          </a:p>
          <a:p>
            <a:r>
              <a:rPr lang="en-US" dirty="0" smtClean="0"/>
              <a:t>Locarno Pact 1925</a:t>
            </a:r>
          </a:p>
          <a:p>
            <a:r>
              <a:rPr lang="en-US" dirty="0" smtClean="0"/>
              <a:t>Bulgaria 1925</a:t>
            </a:r>
          </a:p>
          <a:p>
            <a:r>
              <a:rPr lang="en-US" dirty="0" smtClean="0"/>
              <a:t>Aaland Islands 1921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0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Slideshow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Who </a:t>
            </a:r>
          </a:p>
          <a:p>
            <a:pPr marL="0" indent="0">
              <a:buNone/>
            </a:pPr>
            <a:r>
              <a:rPr lang="en-US" dirty="0" smtClean="0"/>
              <a:t>What</a:t>
            </a:r>
          </a:p>
          <a:p>
            <a:pPr marL="0" indent="0">
              <a:buNone/>
            </a:pPr>
            <a:r>
              <a:rPr lang="en-US" dirty="0" smtClean="0"/>
              <a:t>When</a:t>
            </a:r>
          </a:p>
          <a:p>
            <a:pPr marL="0" indent="0">
              <a:buNone/>
            </a:pPr>
            <a:r>
              <a:rPr lang="en-US" dirty="0" smtClean="0"/>
              <a:t>Where</a:t>
            </a:r>
          </a:p>
          <a:p>
            <a:pPr marL="0" indent="0">
              <a:buNone/>
            </a:pPr>
            <a:r>
              <a:rPr lang="en-US" dirty="0" smtClean="0"/>
              <a:t>Why</a:t>
            </a:r>
          </a:p>
          <a:p>
            <a:pPr marL="0" indent="0">
              <a:buNone/>
            </a:pPr>
            <a:r>
              <a:rPr lang="en-US" dirty="0" smtClean="0"/>
              <a:t>How</a:t>
            </a:r>
          </a:p>
          <a:p>
            <a:pPr marL="0" indent="0">
              <a:buNone/>
            </a:pPr>
            <a:r>
              <a:rPr lang="en-US" dirty="0" smtClean="0"/>
              <a:t>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6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Topics</vt:lpstr>
      <vt:lpstr>Slideshow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Tobin, Elizabeth R</dc:creator>
  <cp:lastModifiedBy>Tobin, Elizabeth R</cp:lastModifiedBy>
  <cp:revision>2</cp:revision>
  <dcterms:created xsi:type="dcterms:W3CDTF">2015-09-24T11:31:51Z</dcterms:created>
  <dcterms:modified xsi:type="dcterms:W3CDTF">2015-09-24T11:44:32Z</dcterms:modified>
</cp:coreProperties>
</file>