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3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3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97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1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1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3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45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8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0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9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2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AC6DE-D2F4-46A8-A97A-60E5BEBA1403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D8DB0-DB69-4DB2-AFC4-F2E99BF8E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6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feature=endscreen&amp;v=MLhYghzNfII&amp;NR=1" TargetMode="External"/><Relationship Id="rId2" Type="http://schemas.openxmlformats.org/officeDocument/2006/relationships/hyperlink" Target="http://www.citrus-tree-care.com/care-potted-citrus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how.co.uk/video_7910157_correctly-plant-citrus-tree-pot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Growing Citrus plants in </a:t>
            </a:r>
            <a:br>
              <a:rPr lang="en-US" dirty="0" smtClean="0"/>
            </a:br>
            <a:r>
              <a:rPr lang="en-US" dirty="0" smtClean="0"/>
              <a:t>Containers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http://www.citrus-tree-care.com/care-potted-citrus.html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Lemon Tree Song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1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Citrus Plants: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18" y="2066924"/>
            <a:ext cx="3564082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940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 drained : has a hole at the bottom</a:t>
            </a:r>
          </a:p>
          <a:p>
            <a:r>
              <a:rPr lang="en-US" dirty="0" smtClean="0"/>
              <a:t>Old wooden barrels, large planters</a:t>
            </a:r>
          </a:p>
          <a:p>
            <a:r>
              <a:rPr lang="en-US" dirty="0" smtClean="0"/>
              <a:t>Clay pots work well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330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Plants will grow to fill container</a:t>
            </a:r>
          </a:p>
          <a:p>
            <a:r>
              <a:rPr lang="en-US" dirty="0" smtClean="0"/>
              <a:t>?? Do you have to move the plants inside? Don’t make them too big!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72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Light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Loves light</a:t>
            </a:r>
          </a:p>
          <a:p>
            <a:r>
              <a:rPr lang="en-US" dirty="0" smtClean="0"/>
              <a:t>If you move plant from inside to out, be careful of full sun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32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plant to dry out between </a:t>
            </a:r>
            <a:r>
              <a:rPr lang="en-US" b="1" dirty="0" smtClean="0"/>
              <a:t>watering</a:t>
            </a:r>
          </a:p>
          <a:p>
            <a:r>
              <a:rPr lang="en-US" dirty="0" smtClean="0"/>
              <a:t>Use good </a:t>
            </a:r>
            <a:r>
              <a:rPr lang="en-US" b="1" dirty="0" smtClean="0"/>
              <a:t>citrus fertilizer. </a:t>
            </a:r>
            <a:r>
              <a:rPr lang="en-US" dirty="0" smtClean="0"/>
              <a:t>(4x year)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65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 plants inside before a freezing temperature arrives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25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container</a:t>
            </a:r>
          </a:p>
          <a:p>
            <a:r>
              <a:rPr lang="en-US" dirty="0" smtClean="0"/>
              <a:t>Place layer of mesh on bottom or clay chips on bottom </a:t>
            </a:r>
          </a:p>
          <a:p>
            <a:r>
              <a:rPr lang="en-US" dirty="0" smtClean="0"/>
              <a:t>You can Add layer of stone/gravel to help drainage</a:t>
            </a:r>
          </a:p>
          <a:p>
            <a:r>
              <a:rPr lang="en-US" dirty="0" smtClean="0"/>
              <a:t>Add some soil (cactus mix) </a:t>
            </a:r>
          </a:p>
          <a:p>
            <a:r>
              <a:rPr lang="en-US" dirty="0" smtClean="0"/>
              <a:t>Place plant in, add soil around plant</a:t>
            </a:r>
          </a:p>
        </p:txBody>
      </p:sp>
    </p:spTree>
    <p:extLst>
      <p:ext uri="{BB962C8B-B14F-4D97-AF65-F5344CB8AC3E}">
        <p14:creationId xmlns:p14="http://schemas.microsoft.com/office/powerpoint/2010/main" val="4046726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http://www.ehow.co.uk/video_7910157_correctly-plant-citrus-tree-pot.htm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43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144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Growing Citrus plants in  Containers</vt:lpstr>
      <vt:lpstr>Citrus Plants: </vt:lpstr>
      <vt:lpstr>Container</vt:lpstr>
      <vt:lpstr>Size:</vt:lpstr>
      <vt:lpstr>Light </vt:lpstr>
      <vt:lpstr>Maintenance</vt:lpstr>
      <vt:lpstr>Freezing</vt:lpstr>
      <vt:lpstr>Repotting</vt:lpstr>
      <vt:lpstr>A quick video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Growing Citrus plants in  Containers</dc:title>
  <dc:creator>Smythe, Mieke A</dc:creator>
  <cp:lastModifiedBy>Smythe, Mieke A</cp:lastModifiedBy>
  <cp:revision>3</cp:revision>
  <dcterms:created xsi:type="dcterms:W3CDTF">2012-10-18T10:42:27Z</dcterms:created>
  <dcterms:modified xsi:type="dcterms:W3CDTF">2012-10-18T13:01:39Z</dcterms:modified>
</cp:coreProperties>
</file>