
<file path=[Content_Types].xml><?xml version="1.0" encoding="utf-8"?>
<Types xmlns="http://schemas.openxmlformats.org/package/2006/content-types">
  <Default Extension="rels" ContentType="application/vnd.openxmlformats-package.relationships+xml"/>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7.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mc:PreserveAttributes="mv:*" mc:Ignorable="mv">
  <p:sldMasterIdLst>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7620000" cx="10160000"/>
  <p:notesSz cy="10160000" cx="7620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presProps.xml" Type="http://schemas.openxmlformats.org/officeDocument/2006/relationships/presProps" Id="rId2"/><Relationship Target="slides/slide7.xml" Type="http://schemas.openxmlformats.org/officeDocument/2006/relationships/slide" Id="rId12"/><Relationship Target="theme/theme1.xml" Type="http://schemas.openxmlformats.org/officeDocument/2006/relationships/theme" Id="rId1"/><Relationship Target="slides/slide8.xml" Type="http://schemas.openxmlformats.org/officeDocument/2006/relationships/slide" Id="rId13"/><Relationship Target="slideMasters/slideMaster1.xml" Type="http://schemas.openxmlformats.org/officeDocument/2006/relationships/slideMaster" Id="rId4"/><Relationship Target="slides/slide5.xml" Type="http://schemas.openxmlformats.org/officeDocument/2006/relationships/slide" Id="rId10"/><Relationship Target="tableStyles.xml" Type="http://schemas.openxmlformats.org/officeDocument/2006/relationships/tableStyles" Id="rId3"/><Relationship Target="slides/slide6.xml" Type="http://schemas.openxmlformats.org/officeDocument/2006/relationships/slide" Id="rId11"/><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2.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762000" x="1270250"/>
            <a:ext cy="3809999" cx="5080250"/>
          </a:xfrm>
          <a:custGeom>
            <a:pathLst>
              <a:path w="120000" extrusionOk="0" h="120000">
                <a:moveTo>
                  <a:pt y="0" x="0"/>
                </a:moveTo>
                <a:lnTo>
                  <a:pt y="0" x="120000"/>
                </a:lnTo>
                <a:lnTo>
                  <a:pt y="120000" x="120000"/>
                </a:lnTo>
                <a:lnTo>
                  <a:pt y="120000" x="0"/>
                </a:lnTo>
                <a:close/>
              </a:path>
            </a:pathLst>
          </a:custGeom>
        </p:spPr>
      </p:sp>
      <p:sp>
        <p:nvSpPr>
          <p:cNvPr id="3" name="Shape 3"/>
          <p:cNvSpPr txBox="1"/>
          <p:nvPr>
            <p:ph idx="1" type="body"/>
          </p:nvPr>
        </p:nvSpPr>
        <p:spPr>
          <a:xfrm>
            <a:off y="4826000" x="762000"/>
            <a:ext cy="4572000" cx="6096000"/>
          </a:xfrm>
          <a:prstGeom prst="rect">
            <a:avLst/>
          </a:prstGeom>
        </p:spPr>
        <p:txBody>
          <a:bodyPr bIns="91425" rIns="91425" lIns="91425" t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 name="Shape 22"/>
        <p:cNvGrpSpPr/>
        <p:nvPr/>
      </p:nvGrpSpPr>
      <p:grpSpPr>
        <a:xfrm>
          <a:off y="0" x="0"/>
          <a:ext cy="0" cx="0"/>
          <a:chOff y="0" x="0"/>
          <a:chExt cy="0" cx="0"/>
        </a:xfrm>
      </p:grpSpPr>
      <p:sp>
        <p:nvSpPr>
          <p:cNvPr id="23" name="Shape 23"/>
          <p:cNvSpPr/>
          <p:nvPr>
            <p:ph idx="2" type="sldImg"/>
          </p:nvPr>
        </p:nvSpPr>
        <p:spPr>
          <a:xfrm>
            <a:off y="762000" x="1270250"/>
            <a:ext cy="3809999" cx="5080250"/>
          </a:xfrm>
          <a:custGeom>
            <a:pathLst>
              <a:path w="120000" extrusionOk="0" h="120000">
                <a:moveTo>
                  <a:pt y="0" x="0"/>
                </a:moveTo>
                <a:lnTo>
                  <a:pt y="0" x="120000"/>
                </a:lnTo>
                <a:lnTo>
                  <a:pt y="120000" x="120000"/>
                </a:lnTo>
                <a:lnTo>
                  <a:pt y="120000" x="0"/>
                </a:lnTo>
                <a:close/>
              </a:path>
            </a:pathLst>
          </a:custGeom>
        </p:spPr>
      </p:sp>
      <p:sp>
        <p:nvSpPr>
          <p:cNvPr id="24" name="Shape 24"/>
          <p:cNvSpPr txBox="1"/>
          <p:nvPr>
            <p:ph idx="1" type="body"/>
          </p:nvPr>
        </p:nvSpPr>
        <p:spPr>
          <a:xfrm>
            <a:off y="4826000" x="762000"/>
            <a:ext cy="4572000" cx="6096000"/>
          </a:xfrm>
          <a:prstGeom prst="rect">
            <a:avLst/>
          </a:prstGeom>
        </p:spPr>
        <p:txBody>
          <a:bodyPr bIns="91425" rIns="91425" lIns="91425" tIns="91425" anchor="t" anchorCtr="0">
            <a:noAutofit/>
          </a:bodyPr>
          <a:lstStyle/>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6" name="Shape 76"/>
        <p:cNvGrpSpPr/>
        <p:nvPr/>
      </p:nvGrpSpPr>
      <p:grpSpPr>
        <a:xfrm>
          <a:off y="0" x="0"/>
          <a:ext cy="0" cx="0"/>
          <a:chOff y="0" x="0"/>
          <a:chExt cy="0" cx="0"/>
        </a:xfrm>
      </p:grpSpPr>
      <p:sp>
        <p:nvSpPr>
          <p:cNvPr id="77" name="Shape 77"/>
          <p:cNvSpPr/>
          <p:nvPr>
            <p:ph idx="2" type="sldImg"/>
          </p:nvPr>
        </p:nvSpPr>
        <p:spPr>
          <a:xfrm>
            <a:off y="762000" x="1270250"/>
            <a:ext cy="3809999" cx="5080250"/>
          </a:xfrm>
          <a:custGeom>
            <a:pathLst>
              <a:path w="120000" extrusionOk="0" h="120000">
                <a:moveTo>
                  <a:pt y="0" x="0"/>
                </a:moveTo>
                <a:lnTo>
                  <a:pt y="0" x="120000"/>
                </a:lnTo>
                <a:lnTo>
                  <a:pt y="120000" x="120000"/>
                </a:lnTo>
                <a:lnTo>
                  <a:pt y="120000" x="0"/>
                </a:lnTo>
                <a:close/>
              </a:path>
            </a:pathLst>
          </a:custGeom>
        </p:spPr>
      </p:sp>
      <p:sp>
        <p:nvSpPr>
          <p:cNvPr id="78" name="Shape 78"/>
          <p:cNvSpPr txBox="1"/>
          <p:nvPr>
            <p:ph idx="1" type="body"/>
          </p:nvPr>
        </p:nvSpPr>
        <p:spPr>
          <a:xfrm>
            <a:off y="4826000" x="762000"/>
            <a:ext cy="4572000" cx="6096000"/>
          </a:xfrm>
          <a:prstGeom prst="rect">
            <a:avLst/>
          </a:prstGeom>
        </p:spPr>
        <p:txBody>
          <a:bodyPr bIns="91425" rIns="91425" lIns="91425" tIns="91425" anchor="t" anchorCtr="0">
            <a:noAutofit/>
          </a:bodyPr>
          <a:lstStyle/>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2" name="Shape 82"/>
        <p:cNvGrpSpPr/>
        <p:nvPr/>
      </p:nvGrpSpPr>
      <p:grpSpPr>
        <a:xfrm>
          <a:off y="0" x="0"/>
          <a:ext cy="0" cx="0"/>
          <a:chOff y="0" x="0"/>
          <a:chExt cy="0" cx="0"/>
        </a:xfrm>
      </p:grpSpPr>
      <p:sp>
        <p:nvSpPr>
          <p:cNvPr id="83" name="Shape 83"/>
          <p:cNvSpPr/>
          <p:nvPr>
            <p:ph idx="2" type="sldImg"/>
          </p:nvPr>
        </p:nvSpPr>
        <p:spPr>
          <a:xfrm>
            <a:off y="762000" x="1270250"/>
            <a:ext cy="3809999" cx="5080250"/>
          </a:xfrm>
          <a:custGeom>
            <a:pathLst>
              <a:path w="120000" extrusionOk="0" h="120000">
                <a:moveTo>
                  <a:pt y="0" x="0"/>
                </a:moveTo>
                <a:lnTo>
                  <a:pt y="0" x="120000"/>
                </a:lnTo>
                <a:lnTo>
                  <a:pt y="120000" x="120000"/>
                </a:lnTo>
                <a:lnTo>
                  <a:pt y="120000" x="0"/>
                </a:lnTo>
                <a:close/>
              </a:path>
            </a:pathLst>
          </a:custGeom>
        </p:spPr>
      </p:sp>
      <p:sp>
        <p:nvSpPr>
          <p:cNvPr id="84" name="Shape 84"/>
          <p:cNvSpPr txBox="1"/>
          <p:nvPr>
            <p:ph idx="1" type="body"/>
          </p:nvPr>
        </p:nvSpPr>
        <p:spPr>
          <a:xfrm>
            <a:off y="4826000" x="762000"/>
            <a:ext cy="4572000" cx="6096000"/>
          </a:xfrm>
          <a:prstGeom prst="rect">
            <a:avLst/>
          </a:prstGeom>
        </p:spPr>
        <p:txBody>
          <a:bodyPr bIns="91425" rIns="91425" lIns="91425" tIns="91425" anchor="t" anchorCtr="0">
            <a:noAutofit/>
          </a:bodyPr>
          <a:lstStyle/>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8" name="Shape 88"/>
        <p:cNvGrpSpPr/>
        <p:nvPr/>
      </p:nvGrpSpPr>
      <p:grpSpPr>
        <a:xfrm>
          <a:off y="0" x="0"/>
          <a:ext cy="0" cx="0"/>
          <a:chOff y="0" x="0"/>
          <a:chExt cy="0" cx="0"/>
        </a:xfrm>
      </p:grpSpPr>
      <p:sp>
        <p:nvSpPr>
          <p:cNvPr id="89" name="Shape 89"/>
          <p:cNvSpPr/>
          <p:nvPr>
            <p:ph idx="2" type="sldImg"/>
          </p:nvPr>
        </p:nvSpPr>
        <p:spPr>
          <a:xfrm>
            <a:off y="762000" x="1270250"/>
            <a:ext cy="3809999" cx="5080250"/>
          </a:xfrm>
          <a:custGeom>
            <a:pathLst>
              <a:path w="120000" extrusionOk="0" h="120000">
                <a:moveTo>
                  <a:pt y="0" x="0"/>
                </a:moveTo>
                <a:lnTo>
                  <a:pt y="0" x="120000"/>
                </a:lnTo>
                <a:lnTo>
                  <a:pt y="120000" x="120000"/>
                </a:lnTo>
                <a:lnTo>
                  <a:pt y="120000" x="0"/>
                </a:lnTo>
                <a:close/>
              </a:path>
            </a:pathLst>
          </a:custGeom>
        </p:spPr>
      </p:sp>
      <p:sp>
        <p:nvSpPr>
          <p:cNvPr id="90" name="Shape 90"/>
          <p:cNvSpPr txBox="1"/>
          <p:nvPr>
            <p:ph idx="1" type="body"/>
          </p:nvPr>
        </p:nvSpPr>
        <p:spPr>
          <a:xfrm>
            <a:off y="4826000" x="762000"/>
            <a:ext cy="4572000" cx="6096000"/>
          </a:xfrm>
          <a:prstGeom prst="rect">
            <a:avLst/>
          </a:prstGeom>
        </p:spPr>
        <p:txBody>
          <a:bodyPr bIns="91425" rIns="91425" lIns="91425" tIns="91425" anchor="t" anchorCtr="0">
            <a:no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 name="Shape 28"/>
        <p:cNvGrpSpPr/>
        <p:nvPr/>
      </p:nvGrpSpPr>
      <p:grpSpPr>
        <a:xfrm>
          <a:off y="0" x="0"/>
          <a:ext cy="0" cx="0"/>
          <a:chOff y="0" x="0"/>
          <a:chExt cy="0" cx="0"/>
        </a:xfrm>
      </p:grpSpPr>
      <p:sp>
        <p:nvSpPr>
          <p:cNvPr id="29" name="Shape 29"/>
          <p:cNvSpPr/>
          <p:nvPr>
            <p:ph idx="2" type="sldImg"/>
          </p:nvPr>
        </p:nvSpPr>
        <p:spPr>
          <a:xfrm>
            <a:off y="762000" x="1270250"/>
            <a:ext cy="3809999" cx="5080250"/>
          </a:xfrm>
          <a:custGeom>
            <a:pathLst>
              <a:path w="120000" extrusionOk="0" h="120000">
                <a:moveTo>
                  <a:pt y="0" x="0"/>
                </a:moveTo>
                <a:lnTo>
                  <a:pt y="0" x="120000"/>
                </a:lnTo>
                <a:lnTo>
                  <a:pt y="120000" x="120000"/>
                </a:lnTo>
                <a:lnTo>
                  <a:pt y="120000" x="0"/>
                </a:lnTo>
                <a:close/>
              </a:path>
            </a:pathLst>
          </a:custGeom>
        </p:spPr>
      </p:sp>
      <p:sp>
        <p:nvSpPr>
          <p:cNvPr id="30" name="Shape 30"/>
          <p:cNvSpPr txBox="1"/>
          <p:nvPr>
            <p:ph idx="1" type="body"/>
          </p:nvPr>
        </p:nvSpPr>
        <p:spPr>
          <a:xfrm>
            <a:off y="4826000" x="762000"/>
            <a:ext cy="4572000" cx="6096000"/>
          </a:xfrm>
          <a:prstGeom prst="rect">
            <a:avLst/>
          </a:prstGeom>
        </p:spPr>
        <p:txBody>
          <a:bodyPr bIns="91425" rIns="91425" lIns="91425" tIns="91425" anchor="t" anchorCtr="0">
            <a:no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4" name="Shape 34"/>
        <p:cNvGrpSpPr/>
        <p:nvPr/>
      </p:nvGrpSpPr>
      <p:grpSpPr>
        <a:xfrm>
          <a:off y="0" x="0"/>
          <a:ext cy="0" cx="0"/>
          <a:chOff y="0" x="0"/>
          <a:chExt cy="0" cx="0"/>
        </a:xfrm>
      </p:grpSpPr>
      <p:sp>
        <p:nvSpPr>
          <p:cNvPr id="35" name="Shape 35"/>
          <p:cNvSpPr/>
          <p:nvPr>
            <p:ph idx="2" type="sldImg"/>
          </p:nvPr>
        </p:nvSpPr>
        <p:spPr>
          <a:xfrm>
            <a:off y="762000" x="1270250"/>
            <a:ext cy="3809999" cx="5080250"/>
          </a:xfrm>
          <a:custGeom>
            <a:pathLst>
              <a:path w="120000" extrusionOk="0" h="120000">
                <a:moveTo>
                  <a:pt y="0" x="0"/>
                </a:moveTo>
                <a:lnTo>
                  <a:pt y="0" x="120000"/>
                </a:lnTo>
                <a:lnTo>
                  <a:pt y="120000" x="120000"/>
                </a:lnTo>
                <a:lnTo>
                  <a:pt y="120000" x="0"/>
                </a:lnTo>
                <a:close/>
              </a:path>
            </a:pathLst>
          </a:custGeom>
        </p:spPr>
      </p:sp>
      <p:sp>
        <p:nvSpPr>
          <p:cNvPr id="36" name="Shape 36"/>
          <p:cNvSpPr txBox="1"/>
          <p:nvPr>
            <p:ph idx="1" type="body"/>
          </p:nvPr>
        </p:nvSpPr>
        <p:spPr>
          <a:xfrm>
            <a:off y="4826000" x="762000"/>
            <a:ext cy="4572000" cx="6096000"/>
          </a:xfrm>
          <a:prstGeom prst="rect">
            <a:avLst/>
          </a:prstGeom>
        </p:spPr>
        <p:txBody>
          <a:bodyPr bIns="91425" rIns="91425" lIns="91425" tIns="91425" anchor="t" anchorCtr="0">
            <a:noAutofit/>
          </a:bodyPr>
          <a:lstStyl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0" name="Shape 40"/>
        <p:cNvGrpSpPr/>
        <p:nvPr/>
      </p:nvGrpSpPr>
      <p:grpSpPr>
        <a:xfrm>
          <a:off y="0" x="0"/>
          <a:ext cy="0" cx="0"/>
          <a:chOff y="0" x="0"/>
          <a:chExt cy="0" cx="0"/>
        </a:xfrm>
      </p:grpSpPr>
      <p:sp>
        <p:nvSpPr>
          <p:cNvPr id="41" name="Shape 41"/>
          <p:cNvSpPr/>
          <p:nvPr>
            <p:ph idx="2" type="sldImg"/>
          </p:nvPr>
        </p:nvSpPr>
        <p:spPr>
          <a:xfrm>
            <a:off y="762000" x="1270250"/>
            <a:ext cy="3809999" cx="5080250"/>
          </a:xfrm>
          <a:custGeom>
            <a:pathLst>
              <a:path w="120000" extrusionOk="0" h="120000">
                <a:moveTo>
                  <a:pt y="0" x="0"/>
                </a:moveTo>
                <a:lnTo>
                  <a:pt y="0" x="120000"/>
                </a:lnTo>
                <a:lnTo>
                  <a:pt y="120000" x="120000"/>
                </a:lnTo>
                <a:lnTo>
                  <a:pt y="120000" x="0"/>
                </a:lnTo>
                <a:close/>
              </a:path>
            </a:pathLst>
          </a:custGeom>
        </p:spPr>
      </p:sp>
      <p:sp>
        <p:nvSpPr>
          <p:cNvPr id="42" name="Shape 42"/>
          <p:cNvSpPr txBox="1"/>
          <p:nvPr>
            <p:ph idx="1" type="body"/>
          </p:nvPr>
        </p:nvSpPr>
        <p:spPr>
          <a:xfrm>
            <a:off y="4826000" x="762000"/>
            <a:ext cy="4572000" cx="6096000"/>
          </a:xfrm>
          <a:prstGeom prst="rect">
            <a:avLst/>
          </a:prstGeom>
        </p:spPr>
        <p:txBody>
          <a:bodyPr bIns="91425" rIns="91425" lIns="91425" tIns="91425" anchor="t" anchorCtr="0">
            <a:no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6" name="Shape 46"/>
        <p:cNvGrpSpPr/>
        <p:nvPr/>
      </p:nvGrpSpPr>
      <p:grpSpPr>
        <a:xfrm>
          <a:off y="0" x="0"/>
          <a:ext cy="0" cx="0"/>
          <a:chOff y="0" x="0"/>
          <a:chExt cy="0" cx="0"/>
        </a:xfrm>
      </p:grpSpPr>
      <p:sp>
        <p:nvSpPr>
          <p:cNvPr id="47" name="Shape 47"/>
          <p:cNvSpPr/>
          <p:nvPr>
            <p:ph idx="2" type="sldImg"/>
          </p:nvPr>
        </p:nvSpPr>
        <p:spPr>
          <a:xfrm>
            <a:off y="762000" x="1270250"/>
            <a:ext cy="3809999" cx="5080250"/>
          </a:xfrm>
          <a:custGeom>
            <a:pathLst>
              <a:path w="120000" extrusionOk="0" h="120000">
                <a:moveTo>
                  <a:pt y="0" x="0"/>
                </a:moveTo>
                <a:lnTo>
                  <a:pt y="0" x="120000"/>
                </a:lnTo>
                <a:lnTo>
                  <a:pt y="120000" x="120000"/>
                </a:lnTo>
                <a:lnTo>
                  <a:pt y="120000" x="0"/>
                </a:lnTo>
                <a:close/>
              </a:path>
            </a:pathLst>
          </a:custGeom>
        </p:spPr>
      </p:sp>
      <p:sp>
        <p:nvSpPr>
          <p:cNvPr id="48" name="Shape 48"/>
          <p:cNvSpPr txBox="1"/>
          <p:nvPr>
            <p:ph idx="1" type="body"/>
          </p:nvPr>
        </p:nvSpPr>
        <p:spPr>
          <a:xfrm>
            <a:off y="4826000" x="762000"/>
            <a:ext cy="4572000" cx="6096000"/>
          </a:xfrm>
          <a:prstGeom prst="rect">
            <a:avLst/>
          </a:prstGeom>
        </p:spPr>
        <p:txBody>
          <a:bodyPr bIns="91425" rIns="91425" lIns="91425" tIns="91425" anchor="t" anchorCtr="0">
            <a:noAutofit/>
          </a:bodyPr>
          <a:lstStyl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2" name="Shape 52"/>
        <p:cNvGrpSpPr/>
        <p:nvPr/>
      </p:nvGrpSpPr>
      <p:grpSpPr>
        <a:xfrm>
          <a:off y="0" x="0"/>
          <a:ext cy="0" cx="0"/>
          <a:chOff y="0" x="0"/>
          <a:chExt cy="0" cx="0"/>
        </a:xfrm>
      </p:grpSpPr>
      <p:sp>
        <p:nvSpPr>
          <p:cNvPr id="53" name="Shape 53"/>
          <p:cNvSpPr/>
          <p:nvPr>
            <p:ph idx="2" type="sldImg"/>
          </p:nvPr>
        </p:nvSpPr>
        <p:spPr>
          <a:xfrm>
            <a:off y="762000" x="1270250"/>
            <a:ext cy="3809999" cx="5080250"/>
          </a:xfrm>
          <a:custGeom>
            <a:pathLst>
              <a:path w="120000" extrusionOk="0" h="120000">
                <a:moveTo>
                  <a:pt y="0" x="0"/>
                </a:moveTo>
                <a:lnTo>
                  <a:pt y="0" x="120000"/>
                </a:lnTo>
                <a:lnTo>
                  <a:pt y="120000" x="120000"/>
                </a:lnTo>
                <a:lnTo>
                  <a:pt y="120000" x="0"/>
                </a:lnTo>
                <a:close/>
              </a:path>
            </a:pathLst>
          </a:custGeom>
        </p:spPr>
      </p:sp>
      <p:sp>
        <p:nvSpPr>
          <p:cNvPr id="54" name="Shape 54"/>
          <p:cNvSpPr txBox="1"/>
          <p:nvPr>
            <p:ph idx="1" type="body"/>
          </p:nvPr>
        </p:nvSpPr>
        <p:spPr>
          <a:xfrm>
            <a:off y="4826000" x="762000"/>
            <a:ext cy="4572000" cx="6096000"/>
          </a:xfrm>
          <a:prstGeom prst="rect">
            <a:avLst/>
          </a:prstGeom>
        </p:spPr>
        <p:txBody>
          <a:bodyPr bIns="91425" rIns="91425" lIns="91425" tIns="91425" anchor="t" anchorCtr="0">
            <a:noAutofit/>
          </a:bodyPr>
          <a:lstStyl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8" name="Shape 58"/>
        <p:cNvGrpSpPr/>
        <p:nvPr/>
      </p:nvGrpSpPr>
      <p:grpSpPr>
        <a:xfrm>
          <a:off y="0" x="0"/>
          <a:ext cy="0" cx="0"/>
          <a:chOff y="0" x="0"/>
          <a:chExt cy="0" cx="0"/>
        </a:xfrm>
      </p:grpSpPr>
      <p:sp>
        <p:nvSpPr>
          <p:cNvPr id="59" name="Shape 59"/>
          <p:cNvSpPr/>
          <p:nvPr>
            <p:ph idx="2" type="sldImg"/>
          </p:nvPr>
        </p:nvSpPr>
        <p:spPr>
          <a:xfrm>
            <a:off y="762000" x="1270250"/>
            <a:ext cy="3809999" cx="5080200"/>
          </a:xfrm>
          <a:custGeom>
            <a:pathLst>
              <a:path w="120000" extrusionOk="0" h="120000">
                <a:moveTo>
                  <a:pt y="0" x="0"/>
                </a:moveTo>
                <a:lnTo>
                  <a:pt y="0" x="120000"/>
                </a:lnTo>
                <a:lnTo>
                  <a:pt y="120000" x="120000"/>
                </a:lnTo>
                <a:lnTo>
                  <a:pt y="120000" x="0"/>
                </a:lnTo>
                <a:close/>
              </a:path>
            </a:pathLst>
          </a:custGeom>
        </p:spPr>
      </p:sp>
      <p:sp>
        <p:nvSpPr>
          <p:cNvPr id="60" name="Shape 60"/>
          <p:cNvSpPr txBox="1"/>
          <p:nvPr>
            <p:ph idx="1" type="body"/>
          </p:nvPr>
        </p:nvSpPr>
        <p:spPr>
          <a:xfrm>
            <a:off y="4826000" x="762000"/>
            <a:ext cy="4572000" cx="6096000"/>
          </a:xfrm>
          <a:prstGeom prst="rect">
            <a:avLst/>
          </a:prstGeom>
        </p:spPr>
        <p:txBody>
          <a:bodyPr bIns="91425" rIns="91425" lIns="91425" tIns="91425" anchor="t" anchorCtr="0">
            <a:noAutofit/>
          </a:bodyPr>
          <a:lstStyle/>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4" name="Shape 64"/>
        <p:cNvGrpSpPr/>
        <p:nvPr/>
      </p:nvGrpSpPr>
      <p:grpSpPr>
        <a:xfrm>
          <a:off y="0" x="0"/>
          <a:ext cy="0" cx="0"/>
          <a:chOff y="0" x="0"/>
          <a:chExt cy="0" cx="0"/>
        </a:xfrm>
      </p:grpSpPr>
      <p:sp>
        <p:nvSpPr>
          <p:cNvPr id="65" name="Shape 65"/>
          <p:cNvSpPr/>
          <p:nvPr>
            <p:ph idx="2" type="sldImg"/>
          </p:nvPr>
        </p:nvSpPr>
        <p:spPr>
          <a:xfrm>
            <a:off y="762000" x="1270250"/>
            <a:ext cy="3809999" cx="5080200"/>
          </a:xfrm>
          <a:custGeom>
            <a:pathLst>
              <a:path w="120000" extrusionOk="0" h="120000">
                <a:moveTo>
                  <a:pt y="0" x="0"/>
                </a:moveTo>
                <a:lnTo>
                  <a:pt y="0" x="120000"/>
                </a:lnTo>
                <a:lnTo>
                  <a:pt y="120000" x="120000"/>
                </a:lnTo>
                <a:lnTo>
                  <a:pt y="120000" x="0"/>
                </a:lnTo>
                <a:close/>
              </a:path>
            </a:pathLst>
          </a:custGeom>
        </p:spPr>
      </p:sp>
      <p:sp>
        <p:nvSpPr>
          <p:cNvPr id="66" name="Shape 66"/>
          <p:cNvSpPr txBox="1"/>
          <p:nvPr>
            <p:ph idx="1" type="body"/>
          </p:nvPr>
        </p:nvSpPr>
        <p:spPr>
          <a:xfrm>
            <a:off y="4826000" x="762000"/>
            <a:ext cy="4572000" cx="6096000"/>
          </a:xfrm>
          <a:prstGeom prst="rect">
            <a:avLst/>
          </a:prstGeom>
        </p:spPr>
        <p:txBody>
          <a:bodyPr bIns="91425" rIns="91425" lIns="91425" tIns="91425" anchor="t" anchorCtr="0">
            <a:noAutofit/>
          </a:bodyPr>
          <a:lstStyle/>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0" name="Shape 70"/>
        <p:cNvGrpSpPr/>
        <p:nvPr/>
      </p:nvGrpSpPr>
      <p:grpSpPr>
        <a:xfrm>
          <a:off y="0" x="0"/>
          <a:ext cy="0" cx="0"/>
          <a:chOff y="0" x="0"/>
          <a:chExt cy="0" cx="0"/>
        </a:xfrm>
      </p:grpSpPr>
      <p:sp>
        <p:nvSpPr>
          <p:cNvPr id="71" name="Shape 71"/>
          <p:cNvSpPr/>
          <p:nvPr>
            <p:ph idx="2" type="sldImg"/>
          </p:nvPr>
        </p:nvSpPr>
        <p:spPr>
          <a:xfrm>
            <a:off y="762000" x="1270250"/>
            <a:ext cy="3809999" cx="5080200"/>
          </a:xfrm>
          <a:custGeom>
            <a:pathLst>
              <a:path w="120000" extrusionOk="0" h="120000">
                <a:moveTo>
                  <a:pt y="0" x="0"/>
                </a:moveTo>
                <a:lnTo>
                  <a:pt y="0" x="120000"/>
                </a:lnTo>
                <a:lnTo>
                  <a:pt y="120000" x="120000"/>
                </a:lnTo>
                <a:lnTo>
                  <a:pt y="120000" x="0"/>
                </a:lnTo>
                <a:close/>
              </a:path>
            </a:pathLst>
          </a:custGeom>
        </p:spPr>
      </p:sp>
      <p:sp>
        <p:nvSpPr>
          <p:cNvPr id="72" name="Shape 72"/>
          <p:cNvSpPr txBox="1"/>
          <p:nvPr>
            <p:ph idx="1" type="body"/>
          </p:nvPr>
        </p:nvSpPr>
        <p:spPr>
          <a:xfrm>
            <a:off y="4826000" x="762000"/>
            <a:ext cy="4572000" cx="6096000"/>
          </a:xfrm>
          <a:prstGeom prst="rect">
            <a:avLst/>
          </a:prstGeom>
        </p:spPr>
        <p:txBody>
          <a:bodyPr bIns="91425" rIns="91425" lIns="91425" tIns="91425" anchor="t" anchorCtr="0">
            <a:noAutofit/>
          </a:bodyPr>
          <a:lstStyle/>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 name="Shape 5"/>
        <p:cNvGrpSpPr/>
        <p:nvPr/>
      </p:nvGrpSpPr>
      <p:grpSpPr>
        <a:xfrm>
          <a:off y="0" x="0"/>
          <a:ext cy="0" cx="0"/>
          <a:chOff y="0" x="0"/>
          <a:chExt cy="0" cx="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6" name="Shape 6"/>
        <p:cNvGrpSpPr/>
        <p:nvPr/>
      </p:nvGrpSpPr>
      <p:grpSpPr>
        <a:xfrm>
          <a:off y="0" x="0"/>
          <a:ext cy="0" cx="0"/>
          <a:chOff y="0" x="0"/>
          <a:chExt cy="0" cx="0"/>
        </a:xfrm>
      </p:grpSpPr>
      <p:sp>
        <p:nvSpPr>
          <p:cNvPr id="7" name="Shape 7"/>
          <p:cNvSpPr txBox="1"/>
          <p:nvPr>
            <p:ph type="ctrTitle"/>
          </p:nvPr>
        </p:nvSpPr>
        <p:spPr>
          <a:xfrm>
            <a:off y="3048000" x="914400"/>
            <a:ext cy="1219199" cx="8331200"/>
          </a:xfrm>
          <a:prstGeom prst="rect">
            <a:avLst/>
          </a:prstGeom>
        </p:spPr>
        <p:txBody>
          <a:bodyPr bIns="91425" rIns="91425" lIns="91425" tIns="91425" anchor="t" anchorCtr="0"/>
          <a:lstStyle>
            <a:lvl1pPr algn="ctr">
              <a:buSzPct val="100000"/>
              <a:defRPr sz="4800"/>
            </a:lvl1pPr>
            <a:lvl2pPr algn="ctr">
              <a:buSzPct val="100000"/>
              <a:defRPr sz="4800"/>
            </a:lvl2pPr>
            <a:lvl3pPr algn="ctr">
              <a:buSzPct val="100000"/>
              <a:defRPr sz="4800"/>
            </a:lvl3pPr>
            <a:lvl4pPr algn="ctr">
              <a:buSzPct val="100000"/>
              <a:defRPr sz="4800"/>
            </a:lvl4pPr>
            <a:lvl5pPr algn="ctr">
              <a:buSzPct val="100000"/>
              <a:defRPr sz="4800"/>
            </a:lvl5pPr>
            <a:lvl6pPr algn="ctr">
              <a:buSzPct val="100000"/>
              <a:defRPr sz="4800"/>
            </a:lvl6pPr>
            <a:lvl7pPr algn="ctr">
              <a:buSzPct val="100000"/>
              <a:defRPr sz="4800"/>
            </a:lvl7pPr>
            <a:lvl8pPr algn="ctr">
              <a:buSzPct val="100000"/>
              <a:defRPr sz="4800"/>
            </a:lvl8pPr>
            <a:lvl9pPr algn="ctr">
              <a:buSzPct val="100000"/>
              <a:defRPr sz="4800"/>
            </a:lvl9pPr>
          </a:lstStyle>
          <a:p/>
        </p:txBody>
      </p:sp>
      <p:sp>
        <p:nvSpPr>
          <p:cNvPr id="8" name="Shape 8"/>
          <p:cNvSpPr txBox="1"/>
          <p:nvPr>
            <p:ph idx="1" type="subTitle"/>
          </p:nvPr>
        </p:nvSpPr>
        <p:spPr>
          <a:xfrm>
            <a:off y="4572000" x="1828800"/>
            <a:ext cy="914400" cx="6502399"/>
          </a:xfrm>
          <a:prstGeom prst="rect">
            <a:avLst/>
          </a:prstGeom>
        </p:spPr>
        <p:txBody>
          <a:bodyPr bIns="91425" rIns="91425" lIns="91425" tIns="91425" anchor="t" anchorCtr="0"/>
          <a:lstStyle>
            <a:lvl1pPr algn="ctr">
              <a:buSzPct val="100000"/>
              <a:defRPr sz="3200"/>
            </a:lvl1pPr>
            <a:lvl2pPr algn="ctr">
              <a:buSzPct val="100000"/>
              <a:defRPr sz="3200"/>
            </a:lvl2pPr>
            <a:lvl3pPr algn="ctr">
              <a:buSzPct val="100000"/>
              <a:defRPr sz="3200"/>
            </a:lvl3pPr>
            <a:lvl4pPr algn="ctr">
              <a:buSzPct val="100000"/>
              <a:defRPr sz="3200"/>
            </a:lvl4pPr>
            <a:lvl5pPr algn="ctr">
              <a:buSzPct val="100000"/>
              <a:defRPr sz="3200"/>
            </a:lvl5pPr>
            <a:lvl6pPr algn="ctr">
              <a:buSzPct val="100000"/>
              <a:defRPr sz="3200"/>
            </a:lvl6pPr>
            <a:lvl7pPr algn="ctr">
              <a:buSzPct val="100000"/>
              <a:defRPr sz="3200"/>
            </a:lvl7pPr>
            <a:lvl8pPr algn="ctr">
              <a:buSzPct val="100000"/>
              <a:defRPr sz="3200"/>
            </a:lvl8pPr>
            <a:lvl9pPr algn="ctr">
              <a:buSzPct val="100000"/>
              <a:defRPr sz="32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9" name="Shape 9"/>
        <p:cNvGrpSpPr/>
        <p:nvPr/>
      </p:nvGrpSpPr>
      <p:grpSpPr>
        <a:xfrm>
          <a:off y="0" x="0"/>
          <a:ext cy="0" cx="0"/>
          <a:chOff y="0" x="0"/>
          <a:chExt cy="0" cx="0"/>
        </a:xfrm>
      </p:grpSpPr>
      <p:sp>
        <p:nvSpPr>
          <p:cNvPr id="10" name="Shape 10"/>
          <p:cNvSpPr txBox="1"/>
          <p:nvPr>
            <p:ph type="title"/>
          </p:nvPr>
        </p:nvSpPr>
        <p:spPr>
          <a:xfrm>
            <a:off y="304800" x="304800"/>
            <a:ext cy="914400" cx="9550400"/>
          </a:xfrm>
          <a:prstGeom prst="rect">
            <a:avLst/>
          </a:prstGeom>
        </p:spPr>
        <p:txBody>
          <a:bodyPr bIns="91425" rIns="91425" lIns="91425" tIns="91425" anchor="t" anchorCtr="0"/>
          <a:lstStyle>
            <a:lvl1pPr>
              <a:buSzPct val="99224"/>
              <a:defRPr sz="4266"/>
            </a:lvl1pPr>
            <a:lvl2pPr>
              <a:buSzPct val="99224"/>
              <a:defRPr sz="4266"/>
            </a:lvl2pPr>
            <a:lvl3pPr>
              <a:buSzPct val="99224"/>
              <a:defRPr sz="4266"/>
            </a:lvl3pPr>
            <a:lvl4pPr>
              <a:buSzPct val="99224"/>
              <a:defRPr sz="4266"/>
            </a:lvl4pPr>
            <a:lvl5pPr>
              <a:buSzPct val="99224"/>
              <a:defRPr sz="4266"/>
            </a:lvl5pPr>
            <a:lvl6pPr>
              <a:buSzPct val="99224"/>
              <a:defRPr sz="4266"/>
            </a:lvl6pPr>
            <a:lvl7pPr>
              <a:buSzPct val="99224"/>
              <a:defRPr sz="4266"/>
            </a:lvl7pPr>
            <a:lvl8pPr>
              <a:buSzPct val="99224"/>
              <a:defRPr sz="4266"/>
            </a:lvl8pPr>
            <a:lvl9pPr>
              <a:buSzPct val="99224"/>
              <a:defRPr sz="4266"/>
            </a:lvl9pPr>
          </a:lstStyle>
          <a:p/>
        </p:txBody>
      </p:sp>
      <p:sp>
        <p:nvSpPr>
          <p:cNvPr id="11" name="Shape 11"/>
          <p:cNvSpPr txBox="1"/>
          <p:nvPr>
            <p:ph idx="1" type="body"/>
          </p:nvPr>
        </p:nvSpPr>
        <p:spPr>
          <a:xfrm>
            <a:off y="1828800" x="304800"/>
            <a:ext cy="5486399" cx="9550400"/>
          </a:xfrm>
          <a:prstGeom prst="rect">
            <a:avLst/>
          </a:prstGeom>
        </p:spPr>
        <p:txBody>
          <a:bodyPr bIns="91425" rIns="91425" lIns="91425" tIns="91425" anchor="t" anchorCtr="0"/>
          <a:lstStyle>
            <a:lvl1pPr>
              <a:buSzPct val="98765"/>
              <a:defRPr sz="2666"/>
            </a:lvl1pPr>
            <a:lvl2pPr>
              <a:buSzPct val="98765"/>
              <a:defRPr sz="2666"/>
            </a:lvl2pPr>
            <a:lvl3pPr>
              <a:buSzPct val="98765"/>
              <a:defRPr sz="2666"/>
            </a:lvl3pPr>
            <a:lvl4pPr>
              <a:buSzPct val="98765"/>
              <a:defRPr sz="2666"/>
            </a:lvl4pPr>
            <a:lvl5pPr>
              <a:buSzPct val="98765"/>
              <a:defRPr sz="2666"/>
            </a:lvl5pPr>
            <a:lvl6pPr>
              <a:buSzPct val="98765"/>
              <a:defRPr sz="2666"/>
            </a:lvl6pPr>
            <a:lvl7pPr>
              <a:buSzPct val="98765"/>
              <a:defRPr sz="2666"/>
            </a:lvl7pPr>
            <a:lvl8pPr>
              <a:buSzPct val="98765"/>
              <a:defRPr sz="2666"/>
            </a:lvl8pPr>
            <a:lvl9pPr>
              <a:buSzPct val="98765"/>
              <a:defRPr sz="2666"/>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12" name="Shape 12"/>
        <p:cNvGrpSpPr/>
        <p:nvPr/>
      </p:nvGrpSpPr>
      <p:grpSpPr>
        <a:xfrm>
          <a:off y="0" x="0"/>
          <a:ext cy="0" cx="0"/>
          <a:chOff y="0" x="0"/>
          <a:chExt cy="0" cx="0"/>
        </a:xfrm>
      </p:grpSpPr>
      <p:sp>
        <p:nvSpPr>
          <p:cNvPr id="13" name="Shape 13"/>
          <p:cNvSpPr txBox="1"/>
          <p:nvPr>
            <p:ph type="title"/>
          </p:nvPr>
        </p:nvSpPr>
        <p:spPr>
          <a:xfrm>
            <a:off y="304800" x="304800"/>
            <a:ext cy="914400" cx="9550400"/>
          </a:xfrm>
          <a:prstGeom prst="rect">
            <a:avLst/>
          </a:prstGeom>
        </p:spPr>
        <p:txBody>
          <a:bodyPr bIns="91425" rIns="91425" lIns="91425" tIns="91425" anchor="t" anchorCtr="0"/>
          <a:lstStyle>
            <a:lvl1pPr>
              <a:buSzPct val="99224"/>
              <a:defRPr sz="4266"/>
            </a:lvl1pPr>
            <a:lvl2pPr>
              <a:buSzPct val="99224"/>
              <a:defRPr sz="4266"/>
            </a:lvl2pPr>
            <a:lvl3pPr>
              <a:buSzPct val="99224"/>
              <a:defRPr sz="4266"/>
            </a:lvl3pPr>
            <a:lvl4pPr>
              <a:buSzPct val="99224"/>
              <a:defRPr sz="4266"/>
            </a:lvl4pPr>
            <a:lvl5pPr>
              <a:buSzPct val="99224"/>
              <a:defRPr sz="4266"/>
            </a:lvl5pPr>
            <a:lvl6pPr>
              <a:buSzPct val="99224"/>
              <a:defRPr sz="4266"/>
            </a:lvl6pPr>
            <a:lvl7pPr>
              <a:buSzPct val="99224"/>
              <a:defRPr sz="4266"/>
            </a:lvl7pPr>
            <a:lvl8pPr>
              <a:buSzPct val="99224"/>
              <a:defRPr sz="4266"/>
            </a:lvl8pPr>
            <a:lvl9pPr>
              <a:buSzPct val="99224"/>
              <a:defRPr sz="4266"/>
            </a:lvl9pPr>
          </a:lstStyle>
          <a:p/>
        </p:txBody>
      </p:sp>
      <p:sp>
        <p:nvSpPr>
          <p:cNvPr id="14" name="Shape 14"/>
          <p:cNvSpPr txBox="1"/>
          <p:nvPr>
            <p:ph idx="1" type="body"/>
          </p:nvPr>
        </p:nvSpPr>
        <p:spPr>
          <a:xfrm>
            <a:off y="1828800" x="304800"/>
            <a:ext cy="5486399" cx="4470399"/>
          </a:xfrm>
          <a:prstGeom prst="rect">
            <a:avLst/>
          </a:prstGeom>
        </p:spPr>
        <p:txBody>
          <a:bodyPr bIns="91425" rIns="91425" lIns="91425" tIns="91425" anchor="t" anchorCtr="0"/>
          <a:lstStyle>
            <a:lvl1pPr>
              <a:buSzPct val="98765"/>
              <a:defRPr sz="2666"/>
            </a:lvl1pPr>
            <a:lvl2pPr>
              <a:buSzPct val="98765"/>
              <a:defRPr sz="2666"/>
            </a:lvl2pPr>
            <a:lvl3pPr>
              <a:buSzPct val="98765"/>
              <a:defRPr sz="2666"/>
            </a:lvl3pPr>
            <a:lvl4pPr>
              <a:buSzPct val="98765"/>
              <a:defRPr sz="2666"/>
            </a:lvl4pPr>
            <a:lvl5pPr>
              <a:buSzPct val="98765"/>
              <a:defRPr sz="2666"/>
            </a:lvl5pPr>
            <a:lvl6pPr>
              <a:buSzPct val="98765"/>
              <a:defRPr sz="2666"/>
            </a:lvl6pPr>
            <a:lvl7pPr>
              <a:buSzPct val="98765"/>
              <a:defRPr sz="2666"/>
            </a:lvl7pPr>
            <a:lvl8pPr>
              <a:buSzPct val="98765"/>
              <a:defRPr sz="2666"/>
            </a:lvl8pPr>
            <a:lvl9pPr>
              <a:buSzPct val="98765"/>
              <a:defRPr sz="2666"/>
            </a:lvl9pPr>
          </a:lstStyle>
          <a:p/>
        </p:txBody>
      </p:sp>
      <p:sp>
        <p:nvSpPr>
          <p:cNvPr id="15" name="Shape 15"/>
          <p:cNvSpPr txBox="1"/>
          <p:nvPr>
            <p:ph idx="2" type="body"/>
          </p:nvPr>
        </p:nvSpPr>
        <p:spPr>
          <a:xfrm>
            <a:off y="1828800" x="5384800"/>
            <a:ext cy="5486399" cx="4470399"/>
          </a:xfrm>
          <a:prstGeom prst="rect">
            <a:avLst/>
          </a:prstGeom>
        </p:spPr>
        <p:txBody>
          <a:bodyPr bIns="91425" rIns="91425" lIns="91425" tIns="91425" anchor="t" anchorCtr="0"/>
          <a:lstStyle>
            <a:lvl1pPr>
              <a:buSzPct val="98765"/>
              <a:defRPr sz="2666"/>
            </a:lvl1pPr>
            <a:lvl2pPr>
              <a:buSzPct val="98765"/>
              <a:defRPr sz="2666"/>
            </a:lvl2pPr>
            <a:lvl3pPr>
              <a:buSzPct val="98765"/>
              <a:defRPr sz="2666"/>
            </a:lvl3pPr>
            <a:lvl4pPr>
              <a:buSzPct val="98765"/>
              <a:defRPr sz="2666"/>
            </a:lvl4pPr>
            <a:lvl5pPr>
              <a:buSzPct val="98765"/>
              <a:defRPr sz="2666"/>
            </a:lvl5pPr>
            <a:lvl6pPr>
              <a:buSzPct val="98765"/>
              <a:defRPr sz="2666"/>
            </a:lvl6pPr>
            <a:lvl7pPr>
              <a:buSzPct val="98765"/>
              <a:defRPr sz="2666"/>
            </a:lvl7pPr>
            <a:lvl8pPr>
              <a:buSzPct val="98765"/>
              <a:defRPr sz="2666"/>
            </a:lvl8pPr>
            <a:lvl9pPr>
              <a:buSzPct val="98765"/>
              <a:defRPr sz="2666"/>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16" name="Shape 16"/>
        <p:cNvGrpSpPr/>
        <p:nvPr/>
      </p:nvGrpSpPr>
      <p:grpSpPr>
        <a:xfrm>
          <a:off y="0" x="0"/>
          <a:ext cy="0" cx="0"/>
          <a:chOff y="0" x="0"/>
          <a:chExt cy="0" cx="0"/>
        </a:xfrm>
      </p:grpSpPr>
      <p:sp>
        <p:nvSpPr>
          <p:cNvPr id="17" name="Shape 17"/>
          <p:cNvSpPr txBox="1"/>
          <p:nvPr>
            <p:ph idx="1" type="body"/>
          </p:nvPr>
        </p:nvSpPr>
        <p:spPr>
          <a:xfrm>
            <a:off y="6705600" x="304800"/>
            <a:ext cy="609599" cx="9550400"/>
          </a:xfrm>
          <a:prstGeom prst="rect">
            <a:avLst/>
          </a:prstGeom>
        </p:spPr>
        <p:txBody>
          <a:bodyPr bIns="91425" rIns="91425" lIns="91425" tIns="91425" anchor="t" anchorCtr="0"/>
          <a:lstStyle>
            <a:lvl1pPr algn="ctr">
              <a:buSzPct val="100000"/>
              <a:defRPr sz="3200"/>
            </a:lvl1pPr>
            <a:lvl2pPr algn="ctr">
              <a:buSzPct val="100000"/>
              <a:defRPr sz="3200"/>
            </a:lvl2pPr>
            <a:lvl3pPr algn="ctr">
              <a:buSzPct val="100000"/>
              <a:defRPr sz="3200"/>
            </a:lvl3pPr>
            <a:lvl4pPr algn="ctr">
              <a:buSzPct val="100000"/>
              <a:defRPr sz="3200"/>
            </a:lvl4pPr>
            <a:lvl5pPr algn="ctr">
              <a:buSzPct val="100000"/>
              <a:defRPr sz="3200"/>
            </a:lvl5pPr>
            <a:lvl6pPr algn="ctr">
              <a:buSzPct val="100000"/>
              <a:defRPr sz="3200"/>
            </a:lvl6pPr>
            <a:lvl7pPr algn="ctr">
              <a:buSzPct val="100000"/>
              <a:defRPr sz="3200"/>
            </a:lvl7pPr>
            <a:lvl8pPr algn="ctr">
              <a:buSzPct val="100000"/>
              <a:defRPr sz="3200"/>
            </a:lvl8pPr>
            <a:lvl9pPr algn="ctr">
              <a:buSzPct val="100000"/>
              <a:defRPr sz="32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theme/theme3.xml" Type="http://schemas.openxmlformats.org/officeDocument/2006/relationships/theme" Id="rId6"/><Relationship Target="../slideLayouts/slideLayout5.xml" Type="http://schemas.openxmlformats.org/officeDocument/2006/relationships/slideLayout" Id="rId5"/></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4" name="Shape 4"/>
        <p:cNvGrpSpPr/>
        <p:nvPr/>
      </p:nvGrpSpPr>
      <p:grpSpPr>
        <a:xfrm>
          <a:off y="0" x="0"/>
          <a:ext cy="0" cx="0"/>
          <a:chOff y="0" x="0"/>
          <a:chExt cy="0" cx="0"/>
        </a:xfrm>
      </p:grpSpPr>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2.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3.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3.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3.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3.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3.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3.xml" Type="http://schemas.openxmlformats.org/officeDocument/2006/relationships/slideLayout" Id="rId1"/><Relationship Target="http://mathematica.ludibunda.ch/mathematicians11.html" Type="http://schemas.openxmlformats.org/officeDocument/2006/relationships/hyperlink" TargetMode="External" Id="rId3"/></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3.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3.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3.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3.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3.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 name="Shape 18"/>
        <p:cNvGrpSpPr/>
        <p:nvPr/>
      </p:nvGrpSpPr>
      <p:grpSpPr>
        <a:xfrm>
          <a:off y="0" x="0"/>
          <a:ext cy="0" cx="0"/>
          <a:chOff y="0" x="0"/>
          <a:chExt cy="0" cx="0"/>
        </a:xfrm>
      </p:grpSpPr>
      <p:sp>
        <p:nvSpPr>
          <p:cNvPr id="19" name="Shape 19"/>
          <p:cNvSpPr txBox="1"/>
          <p:nvPr>
            <p:ph type="ctrTitle"/>
          </p:nvPr>
        </p:nvSpPr>
        <p:spPr>
          <a:xfrm>
            <a:off y="3048000" x="914400"/>
            <a:ext cy="1295400" cx="8407399"/>
          </a:xfrm>
          <a:prstGeom prst="rect">
            <a:avLst/>
          </a:prstGeom>
        </p:spPr>
        <p:txBody>
          <a:bodyPr bIns="38100" rIns="38100" lIns="38100" tIns="38100" anchor="t" anchorCtr="0">
            <a:noAutofit/>
          </a:bodyPr>
          <a:lstStyle/>
          <a:p>
            <a:pPr algn="ctr" rtl="0">
              <a:lnSpc>
                <a:spcPct val="100000"/>
              </a:lnSpc>
              <a:buNone/>
            </a:pPr>
            <a:r>
              <a:rPr lang="en-US"/>
              <a:t>Your </a:t>
            </a:r>
            <a:r>
              <a:rPr sz="4800" lang="en-US">
                <a:solidFill>
                  <a:srgbClr val="000000"/>
                </a:solidFill>
                <a:latin typeface="Arial"/>
                <a:ea typeface="Arial"/>
                <a:cs typeface="Arial"/>
                <a:sym typeface="Arial"/>
              </a:rPr>
              <a:t>Math Project Topic</a:t>
            </a:r>
          </a:p>
        </p:txBody>
      </p:sp>
      <p:sp>
        <p:nvSpPr>
          <p:cNvPr id="20" name="Shape 20"/>
          <p:cNvSpPr txBox="1"/>
          <p:nvPr>
            <p:ph idx="1" type="subTitle"/>
          </p:nvPr>
        </p:nvSpPr>
        <p:spPr>
          <a:xfrm>
            <a:off y="4591425" x="1031950"/>
            <a:ext cy="990599" cx="8096099"/>
          </a:xfrm>
          <a:prstGeom prst="rect">
            <a:avLst/>
          </a:prstGeom>
        </p:spPr>
        <p:txBody>
          <a:bodyPr bIns="38100" rIns="38100" lIns="38100" tIns="38100" anchor="t" anchorCtr="0">
            <a:noAutofit/>
          </a:bodyPr>
          <a:lstStyle/>
          <a:p>
            <a:pPr algn="ctr" rtl="0">
              <a:lnSpc>
                <a:spcPct val="100000"/>
              </a:lnSpc>
              <a:buNone/>
            </a:pPr>
            <a:r>
              <a:rPr lang="en-US"/>
              <a:t>Demonstra</a:t>
            </a:r>
            <a:r>
              <a:rPr sz="3200" lang="en-US">
                <a:solidFill>
                  <a:srgbClr val="000000"/>
                </a:solidFill>
                <a:latin typeface="Arial"/>
                <a:ea typeface="Arial"/>
                <a:cs typeface="Arial"/>
                <a:sym typeface="Arial"/>
              </a:rPr>
              <a:t>ted by: (</a:t>
            </a:r>
            <a:r>
              <a:rPr lang="en-US"/>
              <a:t>Firstname Lastname</a:t>
            </a:r>
            <a:r>
              <a:rPr sz="3200" lang="en-US">
                <a:solidFill>
                  <a:srgbClr val="000000"/>
                </a:solidFill>
                <a:latin typeface="Arial"/>
                <a:ea typeface="Arial"/>
                <a:cs typeface="Arial"/>
                <a:sym typeface="Arial"/>
              </a:rPr>
              <a:t>)</a:t>
            </a:r>
          </a:p>
        </p:txBody>
      </p:sp>
      <p:sp>
        <p:nvSpPr>
          <p:cNvPr id="21" name="Shape 21"/>
          <p:cNvSpPr txBox="1"/>
          <p:nvPr/>
        </p:nvSpPr>
        <p:spPr>
          <a:xfrm>
            <a:off y="1116075" x="291575"/>
            <a:ext cy="1283399" cx="9701999"/>
          </a:xfrm>
          <a:prstGeom prst="rect">
            <a:avLst/>
          </a:prstGeom>
          <a:solidFill>
            <a:srgbClr val="FFFF00"/>
          </a:solidFill>
        </p:spPr>
        <p:txBody>
          <a:bodyPr bIns="38100" rIns="38100" lIns="38100" tIns="38100" anchor="t" anchorCtr="0">
            <a:noAutofit/>
          </a:bodyPr>
          <a:lstStyle/>
          <a:p>
            <a:pPr algn="l" rtl="0" lvl="0">
              <a:lnSpc>
                <a:spcPct val="100000"/>
              </a:lnSpc>
              <a:buNone/>
            </a:pPr>
            <a:r>
              <a:rPr sz="2666" lang="en-US"/>
              <a:t>1. Copy this Presentation to your Google Drive</a:t>
            </a:r>
          </a:p>
          <a:p>
            <a:pPr algn="l" rtl="0" lvl="0">
              <a:lnSpc>
                <a:spcPct val="100000"/>
              </a:lnSpc>
              <a:buNone/>
            </a:pPr>
            <a:r>
              <a:rPr sz="2666" lang="en-US"/>
              <a:t>2. </a:t>
            </a:r>
            <a:r>
              <a:rPr sz="2666" lang="en-US">
                <a:solidFill>
                  <a:srgbClr val="000000"/>
                </a:solidFill>
                <a:latin typeface="Arial"/>
                <a:ea typeface="Arial"/>
                <a:cs typeface="Arial"/>
                <a:sym typeface="Arial"/>
              </a:rPr>
              <a:t>Share </a:t>
            </a:r>
            <a:r>
              <a:rPr sz="2666" lang="en-US">
                <a:solidFill>
                  <a:srgbClr val="000000"/>
                </a:solidFill>
                <a:latin typeface="Arial"/>
                <a:ea typeface="Arial"/>
                <a:cs typeface="Arial"/>
                <a:sym typeface="Arial"/>
              </a:rPr>
              <a:t>your P</a:t>
            </a:r>
            <a:r>
              <a:rPr sz="2666" lang="en-US"/>
              <a:t>resentation </a:t>
            </a:r>
            <a:r>
              <a:rPr sz="2666" lang="en-US">
                <a:solidFill>
                  <a:srgbClr val="000000"/>
                </a:solidFill>
                <a:latin typeface="Arial"/>
                <a:ea typeface="Arial"/>
                <a:cs typeface="Arial"/>
                <a:sym typeface="Arial"/>
              </a:rPr>
              <a:t>with Deb at drowejarrett@gmail.com</a:t>
            </a:r>
          </a:p>
          <a:p>
            <a:pPr algn="l" rtl="0" lvl="0">
              <a:lnSpc>
                <a:spcPct val="100000"/>
              </a:lnSpc>
              <a:buNone/>
            </a:pPr>
            <a:r>
              <a:rPr sz="2666" lang="en-US"/>
              <a:t>3. Delete these highlighted instructions</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3" name="Shape 73"/>
        <p:cNvGrpSpPr/>
        <p:nvPr/>
      </p:nvGrpSpPr>
      <p:grpSpPr>
        <a:xfrm>
          <a:off y="0" x="0"/>
          <a:ext cy="0" cx="0"/>
          <a:chOff y="0" x="0"/>
          <a:chExt cy="0" cx="0"/>
        </a:xfrm>
      </p:grpSpPr>
      <p:sp>
        <p:nvSpPr>
          <p:cNvPr id="74" name="Shape 74"/>
          <p:cNvSpPr txBox="1"/>
          <p:nvPr>
            <p:ph type="title"/>
          </p:nvPr>
        </p:nvSpPr>
        <p:spPr>
          <a:xfrm>
            <a:off y="304800" x="304800"/>
            <a:ext cy="990599" cx="9626599"/>
          </a:xfrm>
          <a:prstGeom prst="rect">
            <a:avLst/>
          </a:prstGeom>
        </p:spPr>
        <p:txBody>
          <a:bodyPr bIns="38100" rIns="38100" lIns="38100" tIns="38100" anchor="t" anchorCtr="0">
            <a:noAutofit/>
          </a:bodyPr>
          <a:lstStyle/>
          <a:p>
            <a:pPr rtl="0">
              <a:lnSpc>
                <a:spcPct val="100000"/>
              </a:lnSpc>
              <a:buNone/>
            </a:pPr>
            <a:r>
              <a:rPr sz="3200" lang="en-US">
                <a:solidFill>
                  <a:srgbClr val="000000"/>
                </a:solidFill>
                <a:latin typeface="Arial"/>
                <a:ea typeface="Arial"/>
                <a:cs typeface="Arial"/>
                <a:sym typeface="Arial"/>
              </a:rPr>
              <a:t>Misconceptions/Errors:</a:t>
            </a:r>
          </a:p>
        </p:txBody>
      </p:sp>
      <p:sp>
        <p:nvSpPr>
          <p:cNvPr id="75" name="Shape 75"/>
          <p:cNvSpPr txBox="1"/>
          <p:nvPr>
            <p:ph idx="1" type="body"/>
          </p:nvPr>
        </p:nvSpPr>
        <p:spPr>
          <a:xfrm>
            <a:off y="1150925" x="202300"/>
            <a:ext cy="5562600" cx="9755400"/>
          </a:xfrm>
          <a:prstGeom prst="rect">
            <a:avLst/>
          </a:prstGeom>
        </p:spPr>
        <p:txBody>
          <a:bodyPr bIns="38100" rIns="38100" lIns="38100" tIns="38100" anchor="t" anchorCtr="0">
            <a:noAutofit/>
          </a:bodyPr>
          <a:lstStyle/>
          <a:p>
            <a:pPr rtl="0" lvl="0">
              <a:lnSpc>
                <a:spcPct val="100000"/>
              </a:lnSpc>
              <a:buNone/>
            </a:pPr>
            <a:r>
              <a:rPr sz="1800" lang="en-US">
                <a:solidFill>
                  <a:srgbClr val="000000"/>
                </a:solidFill>
                <a:latin typeface="Arial"/>
                <a:ea typeface="Arial"/>
                <a:cs typeface="Arial"/>
                <a:sym typeface="Arial"/>
              </a:rPr>
              <a:t>This is where you are going to explain </a:t>
            </a:r>
            <a:r>
              <a:rPr sz="1800" lang="en-US"/>
              <a:t>any mistakes that you made and/or concepts </a:t>
            </a:r>
            <a:r>
              <a:rPr sz="1800" lang="en-US">
                <a:solidFill>
                  <a:srgbClr val="000000"/>
                </a:solidFill>
                <a:latin typeface="Arial"/>
                <a:ea typeface="Arial"/>
                <a:cs typeface="Arial"/>
                <a:sym typeface="Arial"/>
              </a:rPr>
              <a:t>that you did</a:t>
            </a:r>
            <a:r>
              <a:rPr sz="1800" lang="en-US"/>
              <a:t>n't completely understand</a:t>
            </a:r>
            <a:r>
              <a:rPr sz="1800" lang="en-US">
                <a:solidFill>
                  <a:srgbClr val="000000"/>
                </a:solidFill>
                <a:latin typeface="Arial"/>
                <a:ea typeface="Arial"/>
                <a:cs typeface="Arial"/>
                <a:sym typeface="Arial"/>
              </a:rPr>
              <a:t> </a:t>
            </a:r>
            <a:r>
              <a:rPr sz="1800" lang="en-US"/>
              <a:t>while working on</a:t>
            </a:r>
            <a:r>
              <a:rPr sz="1800" lang="en-US">
                <a:solidFill>
                  <a:srgbClr val="000000"/>
                </a:solidFill>
                <a:latin typeface="Arial"/>
                <a:ea typeface="Arial"/>
                <a:cs typeface="Arial"/>
                <a:sym typeface="Arial"/>
              </a:rPr>
              <a:t> your project.</a:t>
            </a:r>
            <a:r>
              <a:rPr sz="1800" lang="en-US"/>
              <a:t> Your explanation should also cover possible errors/misunderstandings that you or other people could make/have when </a:t>
            </a:r>
            <a:r>
              <a:rPr sz="1800" lang="en-US">
                <a:solidFill>
                  <a:srgbClr val="000000"/>
                </a:solidFill>
                <a:latin typeface="Arial"/>
                <a:ea typeface="Arial"/>
                <a:cs typeface="Arial"/>
                <a:sym typeface="Arial"/>
              </a:rPr>
              <a:t>learning about this math topic</a:t>
            </a:r>
            <a:r>
              <a:rPr sz="1800" lang="en-US"/>
              <a:t>.</a:t>
            </a:r>
          </a:p>
          <a:p>
            <a:r>
              <a:t/>
            </a:r>
          </a:p>
          <a:p>
            <a:pPr rtl="0" lvl="0">
              <a:lnSpc>
                <a:spcPct val="100000"/>
              </a:lnSpc>
              <a:buNone/>
            </a:pPr>
            <a:r>
              <a:rPr b="1" sz="1800" lang="en-US">
                <a:solidFill>
                  <a:schemeClr val="dk1"/>
                </a:solidFill>
              </a:rPr>
              <a:t>Example:</a:t>
            </a:r>
          </a:p>
          <a:p>
            <a:r>
              <a:t/>
            </a:r>
          </a:p>
          <a:p>
            <a:pPr rtl="0" lvl="0" indent="-342900" marL="457200">
              <a:lnSpc>
                <a:spcPct val="100000"/>
              </a:lnSpc>
              <a:buClr>
                <a:srgbClr val="000000"/>
              </a:buClr>
              <a:buSzPct val="166666"/>
              <a:buFont typeface="Arial"/>
              <a:buChar char="•"/>
            </a:pPr>
            <a:r>
              <a:rPr sz="1800" lang="en-US"/>
              <a:t>Did you have any mis-calculations while solving any problem(s)</a:t>
            </a:r>
            <a:r>
              <a:rPr sz="1800" lang="en-US">
                <a:solidFill>
                  <a:srgbClr val="000000"/>
                </a:solidFill>
                <a:latin typeface="Arial"/>
                <a:ea typeface="Arial"/>
                <a:cs typeface="Arial"/>
                <a:sym typeface="Arial"/>
              </a:rPr>
              <a:t>?</a:t>
            </a:r>
          </a:p>
          <a:p>
            <a:r>
              <a:t/>
            </a:r>
          </a:p>
          <a:p>
            <a:pPr rtl="0" lvl="0" indent="-342900" marL="457200">
              <a:lnSpc>
                <a:spcPct val="100000"/>
              </a:lnSpc>
              <a:buClr>
                <a:srgbClr val="000000"/>
              </a:buClr>
              <a:buSzPct val="166666"/>
              <a:buFont typeface="Arial"/>
              <a:buChar char="•"/>
            </a:pPr>
            <a:r>
              <a:rPr sz="1800" lang="en-US"/>
              <a:t>If so, how did you catch the error(s) to correct your solution(s)</a:t>
            </a:r>
            <a:r>
              <a:rPr sz="1800" lang="en-US">
                <a:solidFill>
                  <a:srgbClr val="000000"/>
                </a:solidFill>
                <a:latin typeface="Arial"/>
                <a:ea typeface="Arial"/>
                <a:cs typeface="Arial"/>
                <a:sym typeface="Arial"/>
              </a:rPr>
              <a:t>?</a:t>
            </a:r>
          </a:p>
          <a:p>
            <a:r>
              <a:t/>
            </a:r>
          </a:p>
          <a:p>
            <a:pPr rtl="0" lvl="0" indent="-342900" marL="457200">
              <a:lnSpc>
                <a:spcPct val="100000"/>
              </a:lnSpc>
              <a:buClr>
                <a:srgbClr val="000000"/>
              </a:buClr>
              <a:buSzPct val="166666"/>
              <a:buFont typeface="Arial"/>
              <a:buChar char="•"/>
            </a:pPr>
            <a:r>
              <a:rPr sz="1800" lang="en-US"/>
              <a:t>What are common mistakes that you or others might make while learning about this topic</a:t>
            </a:r>
            <a:r>
              <a:rPr sz="1800" lang="en-US">
                <a:solidFill>
                  <a:srgbClr val="000000"/>
                </a:solidFill>
                <a:latin typeface="Arial"/>
                <a:ea typeface="Arial"/>
                <a:cs typeface="Arial"/>
                <a:sym typeface="Arial"/>
              </a:rPr>
              <a:t>?</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9" name="Shape 79"/>
        <p:cNvGrpSpPr/>
        <p:nvPr/>
      </p:nvGrpSpPr>
      <p:grpSpPr>
        <a:xfrm>
          <a:off y="0" x="0"/>
          <a:ext cy="0" cx="0"/>
          <a:chOff y="0" x="0"/>
          <a:chExt cy="0" cx="0"/>
        </a:xfrm>
      </p:grpSpPr>
      <p:sp>
        <p:nvSpPr>
          <p:cNvPr id="80" name="Shape 80"/>
          <p:cNvSpPr txBox="1"/>
          <p:nvPr>
            <p:ph type="title"/>
          </p:nvPr>
        </p:nvSpPr>
        <p:spPr>
          <a:xfrm>
            <a:off y="304800" x="304800"/>
            <a:ext cy="990599" cx="9626599"/>
          </a:xfrm>
          <a:prstGeom prst="rect">
            <a:avLst/>
          </a:prstGeom>
        </p:spPr>
        <p:txBody>
          <a:bodyPr bIns="38100" rIns="38100" lIns="38100" tIns="38100" anchor="t" anchorCtr="0">
            <a:noAutofit/>
          </a:bodyPr>
          <a:lstStyle/>
          <a:p>
            <a:pPr rtl="0">
              <a:lnSpc>
                <a:spcPct val="100000"/>
              </a:lnSpc>
              <a:buNone/>
            </a:pPr>
            <a:r>
              <a:rPr sz="3200" lang="en-US">
                <a:solidFill>
                  <a:srgbClr val="000000"/>
                </a:solidFill>
                <a:latin typeface="Arial"/>
                <a:ea typeface="Arial"/>
                <a:cs typeface="Arial"/>
                <a:sym typeface="Arial"/>
              </a:rPr>
              <a:t>Q&amp;A:</a:t>
            </a:r>
          </a:p>
        </p:txBody>
      </p:sp>
      <p:sp>
        <p:nvSpPr>
          <p:cNvPr id="81" name="Shape 81"/>
          <p:cNvSpPr txBox="1"/>
          <p:nvPr>
            <p:ph idx="1" type="body"/>
          </p:nvPr>
        </p:nvSpPr>
        <p:spPr>
          <a:xfrm>
            <a:off y="1174300" x="266700"/>
            <a:ext cy="4501799" cx="9626699"/>
          </a:xfrm>
          <a:prstGeom prst="rect">
            <a:avLst/>
          </a:prstGeom>
        </p:spPr>
        <p:txBody>
          <a:bodyPr bIns="38100" rIns="38100" lIns="38100" tIns="38100" anchor="t" anchorCtr="0">
            <a:noAutofit/>
          </a:bodyPr>
          <a:lstStyle/>
          <a:p>
            <a:pPr rtl="0">
              <a:lnSpc>
                <a:spcPct val="100000"/>
              </a:lnSpc>
              <a:buNone/>
            </a:pPr>
            <a:r>
              <a:rPr sz="1800" lang="en-US"/>
              <a:t>Y</a:t>
            </a:r>
            <a:r>
              <a:rPr sz="1800" lang="en-US">
                <a:solidFill>
                  <a:srgbClr val="000000"/>
                </a:solidFill>
                <a:latin typeface="Arial"/>
                <a:ea typeface="Arial"/>
                <a:cs typeface="Arial"/>
                <a:sym typeface="Arial"/>
              </a:rPr>
              <a:t>our </a:t>
            </a:r>
            <a:r>
              <a:rPr sz="1800" lang="en-US"/>
              <a:t>audience</a:t>
            </a:r>
            <a:r>
              <a:rPr sz="1800" lang="en-US">
                <a:solidFill>
                  <a:srgbClr val="000000"/>
                </a:solidFill>
                <a:latin typeface="Arial"/>
                <a:ea typeface="Arial"/>
                <a:cs typeface="Arial"/>
                <a:sym typeface="Arial"/>
              </a:rPr>
              <a:t> will have questions for you </a:t>
            </a:r>
            <a:r>
              <a:rPr sz="1800" lang="en-US"/>
              <a:t>about</a:t>
            </a:r>
            <a:r>
              <a:rPr sz="1800" lang="en-US">
                <a:solidFill>
                  <a:srgbClr val="000000"/>
                </a:solidFill>
                <a:latin typeface="Arial"/>
                <a:ea typeface="Arial"/>
                <a:cs typeface="Arial"/>
                <a:sym typeface="Arial"/>
              </a:rPr>
              <a:t> what you have </a:t>
            </a:r>
            <a:r>
              <a:rPr sz="1800" lang="en-US"/>
              <a:t>demonstrated</a:t>
            </a:r>
            <a:r>
              <a:rPr sz="1800" lang="en-US">
                <a:solidFill>
                  <a:srgbClr val="000000"/>
                </a:solidFill>
                <a:latin typeface="Arial"/>
                <a:ea typeface="Arial"/>
                <a:cs typeface="Arial"/>
                <a:sym typeface="Arial"/>
              </a:rPr>
              <a:t>. It is a good idea for you to actually </a:t>
            </a:r>
            <a:r>
              <a:rPr sz="1800" lang="en-US"/>
              <a:t>have answers in advance to some common questions about your math topic.</a:t>
            </a:r>
          </a:p>
          <a:p>
            <a:r>
              <a:t/>
            </a:r>
          </a:p>
          <a:p>
            <a:pPr rtl="0" lvl="0">
              <a:lnSpc>
                <a:spcPct val="100000"/>
              </a:lnSpc>
              <a:buNone/>
            </a:pPr>
            <a:r>
              <a:rPr b="1" sz="1800" lang="en-US">
                <a:solidFill>
                  <a:schemeClr val="dk1"/>
                </a:solidFill>
              </a:rPr>
              <a:t>Example:</a:t>
            </a:r>
          </a:p>
          <a:p>
            <a:r>
              <a:t/>
            </a:r>
          </a:p>
          <a:p>
            <a:pPr rtl="0" lvl="0" indent="-342900" marL="457200">
              <a:lnSpc>
                <a:spcPct val="100000"/>
              </a:lnSpc>
              <a:buClr>
                <a:srgbClr val="000000"/>
              </a:buClr>
              <a:buSzPct val="166666"/>
              <a:buFont typeface="Arial"/>
              <a:buChar char="•"/>
            </a:pPr>
            <a:r>
              <a:rPr sz="1800" lang="en-US"/>
              <a:t>What did you learn the most about while working with this math topic</a:t>
            </a:r>
            <a:r>
              <a:rPr sz="1800" lang="en-US">
                <a:solidFill>
                  <a:srgbClr val="000000"/>
                </a:solidFill>
                <a:latin typeface="Arial"/>
                <a:ea typeface="Arial"/>
                <a:cs typeface="Arial"/>
                <a:sym typeface="Arial"/>
              </a:rPr>
              <a:t>?</a:t>
            </a:r>
          </a:p>
          <a:p>
            <a:r>
              <a:t/>
            </a:r>
          </a:p>
          <a:p>
            <a:pPr rtl="0" lvl="0" indent="-342900" marL="457200">
              <a:buClr>
                <a:schemeClr val="dk1"/>
              </a:buClr>
              <a:buSzPct val="166666"/>
              <a:buFont typeface="Arial"/>
              <a:buChar char="•"/>
            </a:pPr>
            <a:r>
              <a:rPr sz="1800" lang="en-US">
                <a:solidFill>
                  <a:schemeClr val="dk1"/>
                </a:solidFill>
              </a:rPr>
              <a:t>What did you find most difficult about this math topic?</a:t>
            </a:r>
          </a:p>
          <a:p>
            <a:r>
              <a:t/>
            </a:r>
          </a:p>
          <a:p>
            <a:pPr rtl="0" lvl="0" indent="-342900" marL="457200">
              <a:lnSpc>
                <a:spcPct val="100000"/>
              </a:lnSpc>
              <a:buClr>
                <a:srgbClr val="000000"/>
              </a:buClr>
              <a:buSzPct val="166666"/>
              <a:buFont typeface="Arial"/>
              <a:buChar char="•"/>
            </a:pPr>
            <a:r>
              <a:rPr sz="1800" lang="en-US"/>
              <a:t>What did you enjoy the most about this math topic?</a:t>
            </a:r>
          </a:p>
          <a:p>
            <a:r>
              <a:t/>
            </a:r>
          </a:p>
          <a:p>
            <a:pPr rtl="0" lvl="0" indent="-342900" marL="457200">
              <a:lnSpc>
                <a:spcPct val="100000"/>
              </a:lnSpc>
              <a:buClr>
                <a:srgbClr val="000000"/>
              </a:buClr>
              <a:buSzPct val="166666"/>
              <a:buFont typeface="Arial"/>
              <a:buChar char="•"/>
            </a:pPr>
            <a:r>
              <a:rPr sz="1800" lang="en-US"/>
              <a:t>How can you use what you have learned from this mathematical experience in your future</a:t>
            </a:r>
            <a:r>
              <a:rPr sz="1800" lang="en-US">
                <a:solidFill>
                  <a:srgbClr val="000000"/>
                </a:solidFill>
                <a:latin typeface="Arial"/>
                <a:ea typeface="Arial"/>
                <a:cs typeface="Arial"/>
                <a:sym typeface="Arial"/>
              </a:rPr>
              <a:t>?</a:t>
            </a:r>
          </a:p>
          <a:p>
            <a:r>
              <a:t/>
            </a:r>
          </a:p>
          <a:p>
            <a:r>
              <a:t/>
            </a:r>
          </a:p>
          <a:p>
            <a:r>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5" name="Shape 85"/>
        <p:cNvGrpSpPr/>
        <p:nvPr/>
      </p:nvGrpSpPr>
      <p:grpSpPr>
        <a:xfrm>
          <a:off y="0" x="0"/>
          <a:ext cy="0" cx="0"/>
          <a:chOff y="0" x="0"/>
          <a:chExt cy="0" cx="0"/>
        </a:xfrm>
      </p:grpSpPr>
      <p:sp>
        <p:nvSpPr>
          <p:cNvPr id="86" name="Shape 86"/>
          <p:cNvSpPr txBox="1"/>
          <p:nvPr>
            <p:ph type="title"/>
          </p:nvPr>
        </p:nvSpPr>
        <p:spPr>
          <a:xfrm>
            <a:off y="304800" x="304800"/>
            <a:ext cy="990599" cx="9626599"/>
          </a:xfrm>
          <a:prstGeom prst="rect">
            <a:avLst/>
          </a:prstGeom>
        </p:spPr>
        <p:txBody>
          <a:bodyPr bIns="38100" rIns="38100" lIns="38100" tIns="38100" anchor="t" anchorCtr="0">
            <a:noAutofit/>
          </a:bodyPr>
          <a:lstStyle/>
          <a:p>
            <a:pPr rtl="0">
              <a:lnSpc>
                <a:spcPct val="100000"/>
              </a:lnSpc>
              <a:buNone/>
            </a:pPr>
            <a:r>
              <a:rPr sz="3200" lang="en-US"/>
              <a:t>List of </a:t>
            </a:r>
            <a:r>
              <a:rPr sz="3200" lang="en-US">
                <a:solidFill>
                  <a:srgbClr val="000000"/>
                </a:solidFill>
                <a:latin typeface="Arial"/>
                <a:ea typeface="Arial"/>
                <a:cs typeface="Arial"/>
                <a:sym typeface="Arial"/>
              </a:rPr>
              <a:t>Sources:</a:t>
            </a:r>
          </a:p>
        </p:txBody>
      </p:sp>
      <p:sp>
        <p:nvSpPr>
          <p:cNvPr id="87" name="Shape 87"/>
          <p:cNvSpPr txBox="1"/>
          <p:nvPr>
            <p:ph idx="1" type="body"/>
          </p:nvPr>
        </p:nvSpPr>
        <p:spPr>
          <a:xfrm>
            <a:off y="1828800" x="304800"/>
            <a:ext cy="3992999" cx="9626699"/>
          </a:xfrm>
          <a:prstGeom prst="rect">
            <a:avLst/>
          </a:prstGeom>
        </p:spPr>
        <p:txBody>
          <a:bodyPr bIns="38100" rIns="38100" lIns="38100" tIns="38100" anchor="t" anchorCtr="0">
            <a:noAutofit/>
          </a:bodyPr>
          <a:lstStyle/>
          <a:p>
            <a:pPr rtl="0" lvl="0">
              <a:lnSpc>
                <a:spcPct val="100000"/>
              </a:lnSpc>
              <a:buNone/>
            </a:pPr>
            <a:r>
              <a:rPr sz="1800" lang="en-US">
                <a:solidFill>
                  <a:srgbClr val="000000"/>
                </a:solidFill>
                <a:latin typeface="Arial"/>
                <a:ea typeface="Arial"/>
                <a:cs typeface="Arial"/>
                <a:sym typeface="Arial"/>
              </a:rPr>
              <a:t>This slide is for all the </a:t>
            </a:r>
            <a:r>
              <a:rPr sz="1800" lang="en-US"/>
              <a:t>sources</a:t>
            </a:r>
            <a:r>
              <a:rPr sz="1800" lang="en-US">
                <a:solidFill>
                  <a:srgbClr val="000000"/>
                </a:solidFill>
                <a:latin typeface="Arial"/>
                <a:ea typeface="Arial"/>
                <a:cs typeface="Arial"/>
                <a:sym typeface="Arial"/>
              </a:rPr>
              <a:t> that you actually used throughout this project.</a:t>
            </a:r>
            <a:r>
              <a:rPr sz="1800" lang="en-US"/>
              <a:t> </a:t>
            </a:r>
            <a:r>
              <a:rPr sz="1800" lang="en-US">
                <a:solidFill>
                  <a:srgbClr val="000000"/>
                </a:solidFill>
                <a:latin typeface="Arial"/>
                <a:ea typeface="Arial"/>
                <a:cs typeface="Arial"/>
                <a:sym typeface="Arial"/>
              </a:rPr>
              <a:t>This slide is required, and you</a:t>
            </a:r>
            <a:r>
              <a:rPr sz="1800" lang="en-US"/>
              <a:t> must include</a:t>
            </a:r>
            <a:r>
              <a:rPr sz="1800" lang="en-US">
                <a:solidFill>
                  <a:srgbClr val="000000"/>
                </a:solidFill>
                <a:latin typeface="Arial"/>
                <a:ea typeface="Arial"/>
                <a:cs typeface="Arial"/>
                <a:sym typeface="Arial"/>
              </a:rPr>
              <a:t> it.</a:t>
            </a:r>
          </a:p>
          <a:p>
            <a:r>
              <a:t/>
            </a:r>
          </a:p>
          <a:p>
            <a:pPr rtl="0">
              <a:lnSpc>
                <a:spcPct val="100000"/>
              </a:lnSpc>
              <a:buNone/>
            </a:pPr>
            <a:r>
              <a:rPr b="1" sz="1800" lang="en-US">
                <a:solidFill>
                  <a:srgbClr val="000000"/>
                </a:solidFill>
                <a:latin typeface="Arial"/>
                <a:ea typeface="Arial"/>
                <a:cs typeface="Arial"/>
                <a:sym typeface="Arial"/>
              </a:rPr>
              <a:t>Example:</a:t>
            </a:r>
          </a:p>
          <a:p>
            <a:r>
              <a:t/>
            </a:r>
          </a:p>
          <a:p>
            <a:pPr rtl="0" lvl="0" indent="-342900" marL="457200">
              <a:lnSpc>
                <a:spcPct val="100000"/>
              </a:lnSpc>
              <a:buClr>
                <a:srgbClr val="000000"/>
              </a:buClr>
              <a:buSzPct val="166666"/>
              <a:buFont typeface="Arial"/>
              <a:buChar char="•"/>
            </a:pPr>
            <a:r>
              <a:rPr sz="1800" lang="en-US">
                <a:solidFill>
                  <a:srgbClr val="000000"/>
                </a:solidFill>
                <a:latin typeface="Arial"/>
                <a:ea typeface="Arial"/>
                <a:cs typeface="Arial"/>
                <a:sym typeface="Arial"/>
              </a:rPr>
              <a:t>www.illuminations.nctm.org</a:t>
            </a:r>
          </a:p>
          <a:p>
            <a:pPr rtl="0" lvl="0" indent="-342900" marL="457200">
              <a:lnSpc>
                <a:spcPct val="100000"/>
              </a:lnSpc>
              <a:buClr>
                <a:srgbClr val="000000"/>
              </a:buClr>
              <a:buSzPct val="166666"/>
              <a:buFont typeface="Arial"/>
              <a:buChar char="•"/>
            </a:pPr>
            <a:r>
              <a:rPr sz="1800" lang="en-US">
                <a:solidFill>
                  <a:srgbClr val="000000"/>
                </a:solidFill>
                <a:latin typeface="Arial"/>
                <a:ea typeface="Arial"/>
                <a:cs typeface="Arial"/>
                <a:sym typeface="Arial"/>
              </a:rPr>
              <a:t>www.purplemath.com</a:t>
            </a:r>
          </a:p>
          <a:p>
            <a:pPr rtl="0" lvl="0" indent="-342900" marL="457200">
              <a:lnSpc>
                <a:spcPct val="100000"/>
              </a:lnSpc>
              <a:buClr>
                <a:srgbClr val="000000"/>
              </a:buClr>
              <a:buSzPct val="166666"/>
              <a:buFont typeface="Arial"/>
              <a:buChar char="•"/>
            </a:pPr>
            <a:r>
              <a:rPr sz="1800" lang="en-US">
                <a:solidFill>
                  <a:srgbClr val="000000"/>
                </a:solidFill>
                <a:latin typeface="Arial"/>
                <a:ea typeface="Arial"/>
                <a:cs typeface="Arial"/>
                <a:sym typeface="Arial"/>
              </a:rPr>
              <a:t>www.swwmath.pbworks.com</a:t>
            </a:r>
          </a:p>
          <a:p>
            <a:pPr rtl="0" lvl="0" indent="-342900" marL="457200">
              <a:lnSpc>
                <a:spcPct val="100000"/>
              </a:lnSpc>
              <a:buClr>
                <a:srgbClr val="000000"/>
              </a:buClr>
              <a:buSzPct val="166666"/>
              <a:buFont typeface="Arial"/>
              <a:buChar char="•"/>
            </a:pPr>
            <a:r>
              <a:rPr sz="1800" lang="en-US">
                <a:solidFill>
                  <a:srgbClr val="000000"/>
                </a:solidFill>
                <a:latin typeface="Arial"/>
                <a:ea typeface="Arial"/>
                <a:cs typeface="Arial"/>
                <a:sym typeface="Arial"/>
              </a:rPr>
              <a:t>www.mathwords.com</a:t>
            </a:r>
          </a:p>
          <a:p>
            <a:pPr rtl="0" lvl="0" indent="-342900" marL="457200">
              <a:lnSpc>
                <a:spcPct val="100000"/>
              </a:lnSpc>
              <a:buClr>
                <a:srgbClr val="000000"/>
              </a:buClr>
              <a:buSzPct val="166666"/>
              <a:buFont typeface="Arial"/>
              <a:buChar char="•"/>
            </a:pPr>
            <a:r>
              <a:rPr sz="1800" lang="en-US">
                <a:solidFill>
                  <a:srgbClr val="000000"/>
                </a:solidFill>
                <a:latin typeface="Arial"/>
                <a:ea typeface="Arial"/>
                <a:cs typeface="Arial"/>
                <a:sym typeface="Arial"/>
              </a:rPr>
              <a:t>www.dictionary.com</a:t>
            </a:r>
          </a:p>
          <a:p>
            <a:pPr rtl="0" lvl="0" indent="-342900" marL="457200">
              <a:lnSpc>
                <a:spcPct val="100000"/>
              </a:lnSpc>
              <a:buClr>
                <a:srgbClr val="000000"/>
              </a:buClr>
              <a:buSzPct val="166666"/>
              <a:buFont typeface="Arial"/>
              <a:buChar char="•"/>
            </a:pPr>
            <a:r>
              <a:rPr sz="1800" lang="en-US">
                <a:solidFill>
                  <a:srgbClr val="000000"/>
                </a:solidFill>
                <a:latin typeface="Arial"/>
                <a:ea typeface="Arial"/>
                <a:cs typeface="Arial"/>
                <a:sym typeface="Arial"/>
              </a:rPr>
              <a:t>www.mathbits.com</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 name="Shape 25"/>
        <p:cNvGrpSpPr/>
        <p:nvPr/>
      </p:nvGrpSpPr>
      <p:grpSpPr>
        <a:xfrm>
          <a:off y="0" x="0"/>
          <a:ext cy="0" cx="0"/>
          <a:chOff y="0" x="0"/>
          <a:chExt cy="0" cx="0"/>
        </a:xfrm>
      </p:grpSpPr>
      <p:sp>
        <p:nvSpPr>
          <p:cNvPr id="26" name="Shape 26"/>
          <p:cNvSpPr txBox="1"/>
          <p:nvPr>
            <p:ph type="title"/>
          </p:nvPr>
        </p:nvSpPr>
        <p:spPr>
          <a:xfrm>
            <a:off y="304800" x="304800"/>
            <a:ext cy="990599" cx="9626699"/>
          </a:xfrm>
          <a:prstGeom prst="rect">
            <a:avLst/>
          </a:prstGeom>
        </p:spPr>
        <p:txBody>
          <a:bodyPr bIns="38100" rIns="38100" lIns="38100" tIns="38100" anchor="t" anchorCtr="0">
            <a:noAutofit/>
          </a:bodyPr>
          <a:lstStyle/>
          <a:p>
            <a:pPr rtl="0">
              <a:lnSpc>
                <a:spcPct val="100000"/>
              </a:lnSpc>
              <a:buNone/>
            </a:pPr>
            <a:r>
              <a:rPr sz="3200" lang="en-US">
                <a:solidFill>
                  <a:srgbClr val="000000"/>
                </a:solidFill>
                <a:latin typeface="Arial"/>
                <a:ea typeface="Arial"/>
                <a:cs typeface="Arial"/>
                <a:sym typeface="Arial"/>
              </a:rPr>
              <a:t>Additional Sites Found:</a:t>
            </a:r>
          </a:p>
        </p:txBody>
      </p:sp>
      <p:sp>
        <p:nvSpPr>
          <p:cNvPr id="27" name="Shape 27"/>
          <p:cNvSpPr txBox="1"/>
          <p:nvPr>
            <p:ph idx="1" type="body"/>
          </p:nvPr>
        </p:nvSpPr>
        <p:spPr>
          <a:xfrm>
            <a:off y="1197675" x="266700"/>
            <a:ext cy="2816399" cx="9626699"/>
          </a:xfrm>
          <a:prstGeom prst="rect">
            <a:avLst/>
          </a:prstGeom>
        </p:spPr>
        <p:txBody>
          <a:bodyPr bIns="38100" rIns="38100" lIns="38100" tIns="38100" anchor="t" anchorCtr="0">
            <a:noAutofit/>
          </a:bodyPr>
          <a:lstStyle/>
          <a:p>
            <a:pPr rtl="0">
              <a:lnSpc>
                <a:spcPct val="100000"/>
              </a:lnSpc>
              <a:buNone/>
            </a:pPr>
            <a:r>
              <a:rPr sz="1800" lang="en-US"/>
              <a:t>This is an extra slide that you will delete after your math project topic research and Outline/PPT or Prezi are completed. T</a:t>
            </a:r>
            <a:r>
              <a:rPr sz="1800" lang="en-US">
                <a:solidFill>
                  <a:srgbClr val="000000"/>
                </a:solidFill>
                <a:latin typeface="Arial"/>
                <a:ea typeface="Arial"/>
                <a:cs typeface="Arial"/>
                <a:sym typeface="Arial"/>
              </a:rPr>
              <a:t>his slide </a:t>
            </a:r>
            <a:r>
              <a:rPr sz="1800" lang="en-US"/>
              <a:t>will be useful for saving ALL of the websites that you have visited while researching any information related to your topic</a:t>
            </a:r>
            <a:r>
              <a:rPr sz="1800" lang="en-US">
                <a:solidFill>
                  <a:srgbClr val="000000"/>
                </a:solidFill>
                <a:latin typeface="Arial"/>
                <a:ea typeface="Arial"/>
                <a:cs typeface="Arial"/>
                <a:sym typeface="Arial"/>
              </a:rPr>
              <a:t>.</a:t>
            </a:r>
          </a:p>
          <a:p>
            <a:r>
              <a:t/>
            </a:r>
          </a:p>
          <a:p>
            <a:pPr rtl="0" lvl="0">
              <a:lnSpc>
                <a:spcPct val="100000"/>
              </a:lnSpc>
              <a:buNone/>
            </a:pPr>
            <a:r>
              <a:rPr sz="1800" lang="en-US">
                <a:solidFill>
                  <a:schemeClr val="dk1"/>
                </a:solidFill>
              </a:rPr>
              <a:t>SOOO… </a:t>
            </a:r>
          </a:p>
          <a:p>
            <a:pPr rtl="0" lvl="0">
              <a:lnSpc>
                <a:spcPct val="100000"/>
              </a:lnSpc>
              <a:buNone/>
            </a:pPr>
            <a:r>
              <a:rPr sz="1800" lang="en-US">
                <a:solidFill>
                  <a:schemeClr val="dk1"/>
                </a:solidFill>
              </a:rPr>
              <a:t>If you find a website that you think you MIGHT use then, COPY AND PASTE IT HERE so you do not need to search for it at a later time. Then, if you actually decide to use that website, all you will have to do is COPY AND PASTE IT in the last slide titled “List of Sources” without losing any valuable time trying to find it again.</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 name="Shape 31"/>
        <p:cNvGrpSpPr/>
        <p:nvPr/>
      </p:nvGrpSpPr>
      <p:grpSpPr>
        <a:xfrm>
          <a:off y="0" x="0"/>
          <a:ext cy="0" cx="0"/>
          <a:chOff y="0" x="0"/>
          <a:chExt cy="0" cx="0"/>
        </a:xfrm>
      </p:grpSpPr>
      <p:sp>
        <p:nvSpPr>
          <p:cNvPr id="32" name="Shape 32"/>
          <p:cNvSpPr txBox="1"/>
          <p:nvPr>
            <p:ph type="title"/>
          </p:nvPr>
        </p:nvSpPr>
        <p:spPr>
          <a:xfrm>
            <a:off y="304800" x="252700"/>
            <a:ext cy="676800" cx="9768000"/>
          </a:xfrm>
          <a:prstGeom prst="rect">
            <a:avLst/>
          </a:prstGeom>
        </p:spPr>
        <p:txBody>
          <a:bodyPr bIns="38100" rIns="38100" lIns="38100" tIns="38100" anchor="t" anchorCtr="0">
            <a:noAutofit/>
          </a:bodyPr>
          <a:lstStyle/>
          <a:p>
            <a:pPr rtl="0">
              <a:lnSpc>
                <a:spcPct val="100000"/>
              </a:lnSpc>
              <a:buNone/>
            </a:pPr>
            <a:r>
              <a:rPr sz="3200" lang="en-US">
                <a:solidFill>
                  <a:schemeClr val="dk1"/>
                </a:solidFill>
              </a:rPr>
              <a:t>Introduction/Description/</a:t>
            </a:r>
            <a:r>
              <a:rPr sz="3200" lang="en-US">
                <a:solidFill>
                  <a:srgbClr val="000000"/>
                </a:solidFill>
                <a:latin typeface="Arial"/>
                <a:ea typeface="Arial"/>
                <a:cs typeface="Arial"/>
                <a:sym typeface="Arial"/>
              </a:rPr>
              <a:t>Real</a:t>
            </a:r>
            <a:r>
              <a:rPr sz="3200" lang="en-US"/>
              <a:t>-</a:t>
            </a:r>
            <a:r>
              <a:rPr sz="3200" lang="en-US">
                <a:solidFill>
                  <a:srgbClr val="000000"/>
                </a:solidFill>
                <a:latin typeface="Arial"/>
                <a:ea typeface="Arial"/>
                <a:cs typeface="Arial"/>
                <a:sym typeface="Arial"/>
              </a:rPr>
              <a:t>World Connection:</a:t>
            </a:r>
          </a:p>
        </p:txBody>
      </p:sp>
      <p:sp>
        <p:nvSpPr>
          <p:cNvPr id="33" name="Shape 33"/>
          <p:cNvSpPr txBox="1"/>
          <p:nvPr>
            <p:ph idx="1" type="body"/>
          </p:nvPr>
        </p:nvSpPr>
        <p:spPr>
          <a:xfrm>
            <a:off y="923425" x="111850"/>
            <a:ext cy="6579900" cx="9908999"/>
          </a:xfrm>
          <a:prstGeom prst="rect">
            <a:avLst/>
          </a:prstGeom>
        </p:spPr>
        <p:txBody>
          <a:bodyPr bIns="38100" rIns="38100" lIns="38100" tIns="38100" anchor="t" anchorCtr="0">
            <a:noAutofit/>
          </a:bodyPr>
          <a:lstStyle/>
          <a:p>
            <a:pPr rtl="0" lvl="0">
              <a:lnSpc>
                <a:spcPct val="100000"/>
              </a:lnSpc>
              <a:buNone/>
            </a:pPr>
            <a:r>
              <a:rPr sz="1800" lang="en-US">
                <a:solidFill>
                  <a:srgbClr val="000000"/>
                </a:solidFill>
                <a:latin typeface="Arial"/>
                <a:ea typeface="Arial"/>
                <a:cs typeface="Arial"/>
                <a:sym typeface="Arial"/>
              </a:rPr>
              <a:t>This slide is for you to introduce your t</a:t>
            </a:r>
            <a:r>
              <a:rPr sz="1800" lang="en-US"/>
              <a:t>opic, why you chose it, and to </a:t>
            </a:r>
            <a:r>
              <a:rPr sz="1800" lang="en-US">
                <a:solidFill>
                  <a:srgbClr val="000000"/>
                </a:solidFill>
                <a:latin typeface="Arial"/>
                <a:ea typeface="Arial"/>
                <a:cs typeface="Arial"/>
                <a:sym typeface="Arial"/>
              </a:rPr>
              <a:t>make a connection with</a:t>
            </a:r>
            <a:r>
              <a:rPr sz="1800" lang="en-US"/>
              <a:t> its </a:t>
            </a:r>
            <a:r>
              <a:rPr sz="1800" lang="en-US">
                <a:solidFill>
                  <a:srgbClr val="000000"/>
                </a:solidFill>
                <a:latin typeface="Arial"/>
                <a:ea typeface="Arial"/>
                <a:cs typeface="Arial"/>
                <a:sym typeface="Arial"/>
              </a:rPr>
              <a:t>real</a:t>
            </a:r>
            <a:r>
              <a:rPr sz="1800" lang="en-US"/>
              <a:t>-</a:t>
            </a:r>
            <a:r>
              <a:rPr sz="1800" lang="en-US">
                <a:solidFill>
                  <a:srgbClr val="000000"/>
                </a:solidFill>
                <a:latin typeface="Arial"/>
                <a:ea typeface="Arial"/>
                <a:cs typeface="Arial"/>
                <a:sym typeface="Arial"/>
              </a:rPr>
              <a:t>world uses.</a:t>
            </a:r>
          </a:p>
          <a:p>
            <a:r>
              <a:t/>
            </a:r>
          </a:p>
          <a:p>
            <a:pPr rtl="0" lvl="0">
              <a:buNone/>
            </a:pPr>
            <a:r>
              <a:rPr b="1" sz="1800" lang="en-US">
                <a:solidFill>
                  <a:schemeClr val="dk1"/>
                </a:solidFill>
              </a:rPr>
              <a:t>Example:</a:t>
            </a:r>
          </a:p>
          <a:p>
            <a:pPr rtl="0" lvl="0">
              <a:buClr>
                <a:schemeClr val="dk1"/>
              </a:buClr>
              <a:buSzPct val="61111"/>
              <a:buFont typeface="Arial"/>
              <a:buNone/>
            </a:pPr>
            <a:r>
              <a:rPr sz="1800" lang="en-US" i="1">
                <a:solidFill>
                  <a:schemeClr val="dk1"/>
                </a:solidFill>
              </a:rPr>
              <a:t>This topic is about the use of 2- and 3-dimensional shapes in landscape architecture. I chose this math topic because I liked the thought of possibly designing and constructing my own garden.-----&gt;Presenters own words</a:t>
            </a:r>
          </a:p>
          <a:p>
            <a:r>
              <a:t/>
            </a:r>
          </a:p>
          <a:p>
            <a:pPr rtl="0" lvl="0">
              <a:lnSpc>
                <a:spcPct val="100000"/>
              </a:lnSpc>
              <a:buNone/>
            </a:pPr>
            <a:r>
              <a:rPr b="1" sz="1800" lang="en-US">
                <a:solidFill>
                  <a:srgbClr val="000000"/>
                </a:solidFill>
                <a:latin typeface="Arial"/>
                <a:ea typeface="Arial"/>
                <a:cs typeface="Arial"/>
                <a:sym typeface="Arial"/>
              </a:rPr>
              <a:t>Example (</a:t>
            </a:r>
            <a:r>
              <a:rPr b="1" sz="1800" lang="en-US" i="1">
                <a:solidFill>
                  <a:srgbClr val="003366"/>
                </a:solidFill>
              </a:rPr>
              <a:t>You will want both of the following in your real-world connection)</a:t>
            </a:r>
            <a:r>
              <a:rPr b="1" sz="1800" lang="en-US">
                <a:solidFill>
                  <a:srgbClr val="000000"/>
                </a:solidFill>
                <a:latin typeface="Arial"/>
                <a:ea typeface="Arial"/>
                <a:cs typeface="Arial"/>
                <a:sym typeface="Arial"/>
              </a:rPr>
              <a:t>:</a:t>
            </a:r>
          </a:p>
          <a:p>
            <a:pPr algn="l" rtl="0" lvl="0" marR="0" indent="0" marL="0">
              <a:lnSpc>
                <a:spcPct val="120000"/>
              </a:lnSpc>
              <a:spcBef>
                <a:spcPts val="0"/>
              </a:spcBef>
              <a:spcAft>
                <a:spcPts val="0"/>
              </a:spcAft>
              <a:buNone/>
            </a:pPr>
            <a:r>
              <a:rPr sz="1800" lang="en-US" i="1">
                <a:solidFill>
                  <a:srgbClr val="003366"/>
                </a:solidFill>
                <a:latin typeface="Arial"/>
                <a:ea typeface="Arial"/>
                <a:cs typeface="Arial"/>
                <a:sym typeface="Arial"/>
              </a:rPr>
              <a:t>There are shapes everywhere. They are used in our everyday life and we see them everywhere. Cars, buildings, and even gardens. Shapes are taught to us at a young age so that we can recognize them.---&gt;Direct from a site that was used.</a:t>
            </a:r>
          </a:p>
          <a:p>
            <a:pPr algn="l" rtl="0" lvl="0" marR="0" indent="0" marL="0">
              <a:lnSpc>
                <a:spcPct val="120000"/>
              </a:lnSpc>
              <a:spcBef>
                <a:spcPts val="396"/>
              </a:spcBef>
              <a:spcAft>
                <a:spcPts val="0"/>
              </a:spcAft>
              <a:buNone/>
            </a:pPr>
            <a:r>
              <a:rPr sz="1800" lang="en-US" i="1">
                <a:solidFill>
                  <a:srgbClr val="003366"/>
                </a:solidFill>
                <a:latin typeface="Arial"/>
                <a:ea typeface="Arial"/>
                <a:cs typeface="Arial"/>
                <a:sym typeface="Arial"/>
              </a:rPr>
              <a:t>There are many different shapes that make my garden up, squares, rectangles, circles, triangles, etc.----&gt; Presenters own words</a:t>
            </a:r>
          </a:p>
          <a:p>
            <a:r>
              <a:t/>
            </a:r>
          </a:p>
          <a:p>
            <a:pPr rtl="0" lvl="0">
              <a:lnSpc>
                <a:spcPct val="120000"/>
              </a:lnSpc>
              <a:spcBef>
                <a:spcPts val="396"/>
              </a:spcBef>
              <a:buClr>
                <a:schemeClr val="dk1"/>
              </a:buClr>
              <a:buSzPct val="61111"/>
              <a:buFont typeface="Arial"/>
              <a:buNone/>
            </a:pPr>
            <a:r>
              <a:rPr b="1" sz="1800" lang="en-US">
                <a:solidFill>
                  <a:schemeClr val="dk1"/>
                </a:solidFill>
              </a:rPr>
              <a:t>Tips:</a:t>
            </a:r>
          </a:p>
          <a:p>
            <a:pPr rtl="0" lvl="0">
              <a:lnSpc>
                <a:spcPct val="120000"/>
              </a:lnSpc>
              <a:spcBef>
                <a:spcPts val="396"/>
              </a:spcBef>
              <a:buClr>
                <a:schemeClr val="dk1"/>
              </a:buClr>
              <a:buSzPct val="61111"/>
              <a:buFont typeface="Arial"/>
              <a:buNone/>
            </a:pPr>
            <a:r>
              <a:rPr sz="1800" lang="en-US">
                <a:solidFill>
                  <a:schemeClr val="dk1"/>
                </a:solidFill>
              </a:rPr>
              <a:t>Go to Google</a:t>
            </a:r>
          </a:p>
          <a:p>
            <a:pPr rtl="0" lvl="0">
              <a:lnSpc>
                <a:spcPct val="120000"/>
              </a:lnSpc>
              <a:spcBef>
                <a:spcPts val="396"/>
              </a:spcBef>
              <a:buClr>
                <a:schemeClr val="dk1"/>
              </a:buClr>
              <a:buSzPct val="61111"/>
              <a:buFont typeface="Arial"/>
              <a:buNone/>
            </a:pPr>
            <a:r>
              <a:rPr sz="1800" lang="en-US">
                <a:solidFill>
                  <a:schemeClr val="dk1"/>
                </a:solidFill>
              </a:rPr>
              <a:t>Type in: Your math topic+real-life application or real-world application</a:t>
            </a:r>
          </a:p>
          <a:p>
            <a:pPr rtl="0" lvl="0">
              <a:lnSpc>
                <a:spcPct val="120000"/>
              </a:lnSpc>
              <a:spcBef>
                <a:spcPts val="396"/>
              </a:spcBef>
              <a:buClr>
                <a:schemeClr val="dk1"/>
              </a:buClr>
              <a:buSzPct val="61111"/>
              <a:buFont typeface="Arial"/>
              <a:buNone/>
            </a:pPr>
            <a:r>
              <a:rPr b="1" sz="1800" lang="en-US">
                <a:solidFill>
                  <a:schemeClr val="dk1"/>
                </a:solidFill>
              </a:rPr>
              <a:t>Enter the following in the search bar:</a:t>
            </a:r>
          </a:p>
          <a:p>
            <a:pPr rtl="0" lvl="0">
              <a:lnSpc>
                <a:spcPct val="120000"/>
              </a:lnSpc>
              <a:spcBef>
                <a:spcPts val="396"/>
              </a:spcBef>
              <a:buNone/>
            </a:pPr>
            <a:r>
              <a:rPr sz="1800" lang="en-US">
                <a:solidFill>
                  <a:schemeClr val="dk1"/>
                </a:solidFill>
              </a:rPr>
              <a:t>Gardening+real-life application</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 name="Shape 37"/>
        <p:cNvGrpSpPr/>
        <p:nvPr/>
      </p:nvGrpSpPr>
      <p:grpSpPr>
        <a:xfrm>
          <a:off y="0" x="0"/>
          <a:ext cy="0" cx="0"/>
          <a:chOff y="0" x="0"/>
          <a:chExt cy="0" cx="0"/>
        </a:xfrm>
      </p:grpSpPr>
      <p:sp>
        <p:nvSpPr>
          <p:cNvPr id="38" name="Shape 38"/>
          <p:cNvSpPr txBox="1"/>
          <p:nvPr>
            <p:ph idx="1" type="body"/>
          </p:nvPr>
        </p:nvSpPr>
        <p:spPr>
          <a:xfrm>
            <a:off y="1345625" x="266650"/>
            <a:ext cy="5457900" cx="9453600"/>
          </a:xfrm>
          <a:prstGeom prst="rect">
            <a:avLst/>
          </a:prstGeom>
        </p:spPr>
        <p:txBody>
          <a:bodyPr bIns="38100" rIns="38100" lIns="38100" tIns="38100" anchor="t" anchorCtr="0">
            <a:noAutofit/>
          </a:bodyPr>
          <a:lstStyle/>
          <a:p>
            <a:pPr rtl="0">
              <a:lnSpc>
                <a:spcPct val="100000"/>
              </a:lnSpc>
              <a:buNone/>
            </a:pPr>
            <a:r>
              <a:rPr b="1" sz="1800" lang="en-US">
                <a:solidFill>
                  <a:srgbClr val="000000"/>
                </a:solidFill>
                <a:latin typeface="Arial"/>
                <a:ea typeface="Arial"/>
                <a:cs typeface="Arial"/>
                <a:sym typeface="Arial"/>
              </a:rPr>
              <a:t>Example:</a:t>
            </a:r>
          </a:p>
          <a:p>
            <a:r>
              <a:t/>
            </a:r>
          </a:p>
          <a:p>
            <a:pPr rtl="0">
              <a:lnSpc>
                <a:spcPct val="100000"/>
              </a:lnSpc>
              <a:buNone/>
            </a:pPr>
            <a:r>
              <a:rPr sz="1800" lang="en-US" i="1">
                <a:solidFill>
                  <a:srgbClr val="003366"/>
                </a:solidFill>
                <a:latin typeface="Arial"/>
                <a:ea typeface="Arial"/>
                <a:cs typeface="Arial"/>
                <a:sym typeface="Arial"/>
              </a:rPr>
              <a:t>The connection between Larry’s garden plan and the history of landscape architecture is a simple design and a work of art in nature.-------&gt; Presenters own words</a:t>
            </a:r>
          </a:p>
          <a:p>
            <a:r>
              <a:t/>
            </a:r>
          </a:p>
          <a:p>
            <a:pPr rtl="0">
              <a:lnSpc>
                <a:spcPct val="100000"/>
              </a:lnSpc>
              <a:buNone/>
            </a:pPr>
            <a:r>
              <a:rPr sz="1800" lang="en-US">
                <a:solidFill>
                  <a:srgbClr val="000000"/>
                </a:solidFill>
                <a:latin typeface="Arial"/>
                <a:ea typeface="Arial"/>
                <a:cs typeface="Arial"/>
                <a:sym typeface="Arial"/>
              </a:rPr>
              <a:t>Then take a direct quote that explains your statement of the connection between the two, make sure that it is in italics, to show that it is a direct quote.</a:t>
            </a:r>
          </a:p>
          <a:p>
            <a:r>
              <a:t/>
            </a:r>
          </a:p>
          <a:p>
            <a:pPr rtl="0" lvl="0">
              <a:lnSpc>
                <a:spcPct val="100000"/>
              </a:lnSpc>
              <a:buNone/>
            </a:pPr>
            <a:r>
              <a:rPr b="1" sz="1800" lang="en-US">
                <a:solidFill>
                  <a:srgbClr val="000000"/>
                </a:solidFill>
                <a:latin typeface="Arial"/>
                <a:ea typeface="Arial"/>
                <a:cs typeface="Arial"/>
                <a:sym typeface="Arial"/>
              </a:rPr>
              <a:t>Example:</a:t>
            </a:r>
          </a:p>
          <a:p>
            <a:pPr rtl="0">
              <a:lnSpc>
                <a:spcPct val="100000"/>
              </a:lnSpc>
              <a:buNone/>
            </a:pPr>
            <a:r>
              <a:rPr sz="1800" lang="en-US" i="1">
                <a:solidFill>
                  <a:srgbClr val="000000"/>
                </a:solidFill>
                <a:latin typeface="Times"/>
                <a:ea typeface="Times"/>
                <a:cs typeface="Times"/>
                <a:sym typeface="Times"/>
              </a:rPr>
              <a:t>A Greek scholar named Pythagoras, who lived around 500 BC, was also fascinated by triangles with these special side ratios. He studied them a bit closer and found that the two shorter sides of the triangles squared and then added together, equal exactly the square of the longest side. And he proved that this doesn't only work for the special triangles, but for any right triangle. Today we would write it somehow like this: a</a:t>
            </a:r>
            <a:r>
              <a:rPr baseline="30000" sz="1800" lang="en-US" i="1">
                <a:solidFill>
                  <a:srgbClr val="000000"/>
                </a:solidFill>
                <a:latin typeface="Times"/>
                <a:ea typeface="Times"/>
                <a:cs typeface="Times"/>
                <a:sym typeface="Times"/>
              </a:rPr>
              <a:t>2</a:t>
            </a:r>
            <a:r>
              <a:rPr sz="1800" lang="en-US" i="1">
                <a:solidFill>
                  <a:srgbClr val="000000"/>
                </a:solidFill>
                <a:latin typeface="Times"/>
                <a:ea typeface="Times"/>
                <a:cs typeface="Times"/>
                <a:sym typeface="Times"/>
              </a:rPr>
              <a:t> + b</a:t>
            </a:r>
            <a:r>
              <a:rPr baseline="30000" sz="1800" lang="en-US" i="1">
                <a:solidFill>
                  <a:srgbClr val="000000"/>
                </a:solidFill>
                <a:latin typeface="Times"/>
                <a:ea typeface="Times"/>
                <a:cs typeface="Times"/>
                <a:sym typeface="Times"/>
              </a:rPr>
              <a:t>2</a:t>
            </a:r>
            <a:r>
              <a:rPr sz="1800" lang="en-US" i="1">
                <a:solidFill>
                  <a:srgbClr val="000000"/>
                </a:solidFill>
                <a:latin typeface="Times"/>
                <a:ea typeface="Times"/>
                <a:cs typeface="Times"/>
                <a:sym typeface="Times"/>
              </a:rPr>
              <a:t>= c</a:t>
            </a:r>
            <a:r>
              <a:rPr baseline="30000" sz="1800" lang="en-US" i="1">
                <a:solidFill>
                  <a:srgbClr val="000000"/>
                </a:solidFill>
                <a:latin typeface="Times"/>
                <a:ea typeface="Times"/>
                <a:cs typeface="Times"/>
                <a:sym typeface="Times"/>
              </a:rPr>
              <a:t>2</a:t>
            </a:r>
            <a:r>
              <a:rPr sz="1800" lang="en-US" i="1">
                <a:solidFill>
                  <a:srgbClr val="000000"/>
                </a:solidFill>
                <a:latin typeface="Times"/>
                <a:ea typeface="Times"/>
                <a:cs typeface="Times"/>
                <a:sym typeface="Times"/>
              </a:rPr>
              <a:t>. In the time of Pythagoras they didn't use letters yet to replace variables. (They weren't introduced until the 16th century by </a:t>
            </a:r>
            <a:r>
              <a:rPr u="sng" b="1" sz="1800" lang="en-US" i="1">
                <a:solidFill>
                  <a:srgbClr val="000000"/>
                </a:solidFill>
                <a:latin typeface="Times"/>
                <a:ea typeface="Times"/>
                <a:cs typeface="Times"/>
                <a:sym typeface="Times"/>
                <a:hlinkClick r:id="rId3"/>
              </a:rPr>
              <a:t>Vieta</a:t>
            </a:r>
            <a:r>
              <a:rPr sz="1800" lang="en-US" i="1">
                <a:solidFill>
                  <a:srgbClr val="000000"/>
                </a:solidFill>
                <a:latin typeface="Times"/>
                <a:ea typeface="Times"/>
                <a:cs typeface="Times"/>
                <a:sym typeface="Times"/>
              </a:rPr>
              <a:t>.) Instead they wrote down everything in words, like this: if you have a right triangle, the squares of the two sides adjacent to the right angle will always be equal to the square of the longest side. (http://mathematica.ludibunda.ch/pythagoras6.html)</a:t>
            </a:r>
          </a:p>
          <a:p>
            <a:r>
              <a:t/>
            </a:r>
          </a:p>
        </p:txBody>
      </p:sp>
      <p:sp>
        <p:nvSpPr>
          <p:cNvPr id="39" name="Shape 39"/>
          <p:cNvSpPr txBox="1"/>
          <p:nvPr>
            <p:ph type="title"/>
          </p:nvPr>
        </p:nvSpPr>
        <p:spPr>
          <a:xfrm>
            <a:off y="363125" x="266650"/>
            <a:ext cy="647700" cx="9626699"/>
          </a:xfrm>
          <a:prstGeom prst="rect">
            <a:avLst/>
          </a:prstGeom>
        </p:spPr>
        <p:txBody>
          <a:bodyPr bIns="38100" rIns="38100" lIns="38100" tIns="38100" anchor="t" anchorCtr="0">
            <a:noAutofit/>
          </a:bodyPr>
          <a:lstStyle/>
          <a:p>
            <a:pPr rtl="0" lvl="0">
              <a:lnSpc>
                <a:spcPct val="100000"/>
              </a:lnSpc>
              <a:buNone/>
            </a:pPr>
            <a:r>
              <a:rPr sz="3200" lang="en-US"/>
              <a:t>Origin of Topic/Historical </a:t>
            </a:r>
            <a:r>
              <a:rPr sz="3200" lang="en-US">
                <a:solidFill>
                  <a:srgbClr val="000000"/>
                </a:solidFill>
                <a:latin typeface="Arial"/>
                <a:ea typeface="Arial"/>
                <a:cs typeface="Arial"/>
                <a:sym typeface="Arial"/>
              </a:rPr>
              <a:t>Background:</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 name="Shape 43"/>
        <p:cNvGrpSpPr/>
        <p:nvPr/>
      </p:nvGrpSpPr>
      <p:grpSpPr>
        <a:xfrm>
          <a:off y="0" x="0"/>
          <a:ext cy="0" cx="0"/>
          <a:chOff y="0" x="0"/>
          <a:chExt cy="0" cx="0"/>
        </a:xfrm>
      </p:grpSpPr>
      <p:sp>
        <p:nvSpPr>
          <p:cNvPr id="44" name="Shape 44"/>
          <p:cNvSpPr txBox="1"/>
          <p:nvPr>
            <p:ph type="title"/>
          </p:nvPr>
        </p:nvSpPr>
        <p:spPr>
          <a:xfrm>
            <a:off y="304800" x="266650"/>
            <a:ext cy="990599" cx="9626699"/>
          </a:xfrm>
          <a:prstGeom prst="rect">
            <a:avLst/>
          </a:prstGeom>
        </p:spPr>
        <p:txBody>
          <a:bodyPr bIns="38100" rIns="38100" lIns="38100" tIns="38100" anchor="t" anchorCtr="0">
            <a:noAutofit/>
          </a:bodyPr>
          <a:lstStyle/>
          <a:p>
            <a:pPr rtl="0">
              <a:lnSpc>
                <a:spcPct val="100000"/>
              </a:lnSpc>
              <a:buNone/>
            </a:pPr>
            <a:r>
              <a:rPr sz="3200" lang="en-US">
                <a:solidFill>
                  <a:srgbClr val="000000"/>
                </a:solidFill>
                <a:latin typeface="Arial"/>
                <a:ea typeface="Arial"/>
                <a:cs typeface="Arial"/>
                <a:sym typeface="Arial"/>
              </a:rPr>
              <a:t>Key </a:t>
            </a:r>
            <a:r>
              <a:rPr sz="3200" lang="en-US"/>
              <a:t>Vocabulary</a:t>
            </a:r>
            <a:r>
              <a:rPr sz="3200" lang="en-US">
                <a:solidFill>
                  <a:srgbClr val="000000"/>
                </a:solidFill>
                <a:latin typeface="Arial"/>
                <a:ea typeface="Arial"/>
                <a:cs typeface="Arial"/>
                <a:sym typeface="Arial"/>
              </a:rPr>
              <a:t>:</a:t>
            </a:r>
          </a:p>
        </p:txBody>
      </p:sp>
      <p:sp>
        <p:nvSpPr>
          <p:cNvPr id="45" name="Shape 45"/>
          <p:cNvSpPr txBox="1"/>
          <p:nvPr>
            <p:ph idx="1" type="body"/>
          </p:nvPr>
        </p:nvSpPr>
        <p:spPr>
          <a:xfrm>
            <a:off y="1376525" x="266650"/>
            <a:ext cy="4377300" cx="9548099"/>
          </a:xfrm>
          <a:prstGeom prst="rect">
            <a:avLst/>
          </a:prstGeom>
        </p:spPr>
        <p:txBody>
          <a:bodyPr bIns="38100" rIns="38100" lIns="38100" tIns="38100" anchor="t" anchorCtr="0">
            <a:noAutofit/>
          </a:bodyPr>
          <a:lstStyle/>
          <a:p>
            <a:pPr rtl="0" lvl="0">
              <a:lnSpc>
                <a:spcPct val="100000"/>
              </a:lnSpc>
              <a:buNone/>
            </a:pPr>
            <a:r>
              <a:rPr sz="1800" lang="en-US"/>
              <a:t>Explain how you will be using the math vocabulary in your presentation. </a:t>
            </a:r>
            <a:r>
              <a:rPr sz="1800" lang="en-US">
                <a:solidFill>
                  <a:srgbClr val="000000"/>
                </a:solidFill>
                <a:latin typeface="Arial"/>
                <a:ea typeface="Arial"/>
                <a:cs typeface="Arial"/>
                <a:sym typeface="Arial"/>
              </a:rPr>
              <a:t>If you happen to be using numbers to construct a garden, then some of the words you would be </a:t>
            </a:r>
            <a:r>
              <a:rPr sz="1800" lang="en-US"/>
              <a:t>defined in this slide. </a:t>
            </a:r>
            <a:r>
              <a:rPr sz="1800" lang="en-US">
                <a:solidFill>
                  <a:schemeClr val="dk1"/>
                </a:solidFill>
              </a:rPr>
              <a:t>Some great sites that will help you with your definitions are: www.mathwords.com and www.dictionary.com.</a:t>
            </a:r>
          </a:p>
          <a:p>
            <a:r>
              <a:t/>
            </a:r>
          </a:p>
          <a:p>
            <a:pPr rtl="0" lvl="0">
              <a:buClr>
                <a:schemeClr val="dk1"/>
              </a:buClr>
              <a:buSzPct val="61111"/>
              <a:buFont typeface="Arial"/>
              <a:buNone/>
            </a:pPr>
            <a:r>
              <a:rPr sz="1800" lang="en-US">
                <a:solidFill>
                  <a:schemeClr val="dk1"/>
                </a:solidFill>
              </a:rPr>
              <a:t>(NOTE: If you use these, make sure that they are cited in your sources.)</a:t>
            </a:r>
          </a:p>
          <a:p>
            <a:r>
              <a:t/>
            </a:r>
          </a:p>
          <a:p>
            <a:pPr rtl="0" lvl="0">
              <a:lnSpc>
                <a:spcPct val="100000"/>
              </a:lnSpc>
              <a:buNone/>
            </a:pPr>
            <a:r>
              <a:rPr b="1" sz="1800" lang="en-US">
                <a:solidFill>
                  <a:schemeClr val="dk1"/>
                </a:solidFill>
              </a:rPr>
              <a:t>Example:</a:t>
            </a:r>
          </a:p>
          <a:p>
            <a:pPr rtl="0">
              <a:lnSpc>
                <a:spcPct val="100000"/>
              </a:lnSpc>
              <a:buNone/>
            </a:pPr>
            <a:r>
              <a:rPr sz="1800" lang="en-US">
                <a:solidFill>
                  <a:srgbClr val="000000"/>
                </a:solidFill>
                <a:latin typeface="Arial"/>
                <a:ea typeface="Arial"/>
                <a:cs typeface="Arial"/>
                <a:sym typeface="Arial"/>
              </a:rPr>
              <a:t>Measurement: </a:t>
            </a:r>
            <a:r>
              <a:rPr sz="1800" lang="en-US" i="1">
                <a:solidFill>
                  <a:srgbClr val="000000"/>
                </a:solidFill>
                <a:latin typeface="Arial"/>
                <a:ea typeface="Arial"/>
                <a:cs typeface="Arial"/>
                <a:sym typeface="Arial"/>
              </a:rPr>
              <a:t>(definition here)</a:t>
            </a:r>
          </a:p>
          <a:p>
            <a:pPr rtl="0">
              <a:lnSpc>
                <a:spcPct val="100000"/>
              </a:lnSpc>
              <a:buNone/>
            </a:pPr>
            <a:r>
              <a:rPr sz="1800" lang="en-US">
                <a:solidFill>
                  <a:srgbClr val="000000"/>
                </a:solidFill>
                <a:latin typeface="Arial"/>
                <a:ea typeface="Arial"/>
                <a:cs typeface="Arial"/>
                <a:sym typeface="Arial"/>
              </a:rPr>
              <a:t>Area: </a:t>
            </a:r>
            <a:r>
              <a:rPr sz="1800" lang="en-US" i="1">
                <a:solidFill>
                  <a:srgbClr val="000000"/>
                </a:solidFill>
                <a:latin typeface="Arial"/>
                <a:ea typeface="Arial"/>
                <a:cs typeface="Arial"/>
                <a:sym typeface="Arial"/>
              </a:rPr>
              <a:t>(definition here)</a:t>
            </a:r>
            <a:r>
              <a:rPr sz="1800" lang="en-US">
                <a:solidFill>
                  <a:srgbClr val="000000"/>
                </a:solidFill>
                <a:latin typeface="Arial"/>
                <a:ea typeface="Arial"/>
                <a:cs typeface="Arial"/>
                <a:sym typeface="Arial"/>
              </a:rPr>
              <a:t> </a:t>
            </a:r>
          </a:p>
          <a:p>
            <a:pPr rtl="0">
              <a:lnSpc>
                <a:spcPct val="100000"/>
              </a:lnSpc>
              <a:buNone/>
            </a:pPr>
            <a:r>
              <a:rPr sz="1800" lang="en-US">
                <a:solidFill>
                  <a:srgbClr val="000000"/>
                </a:solidFill>
                <a:latin typeface="Arial"/>
                <a:ea typeface="Arial"/>
                <a:cs typeface="Arial"/>
                <a:sym typeface="Arial"/>
              </a:rPr>
              <a:t>Volume: </a:t>
            </a:r>
            <a:r>
              <a:rPr sz="1800" lang="en-US" i="1">
                <a:solidFill>
                  <a:srgbClr val="000000"/>
                </a:solidFill>
                <a:latin typeface="Arial"/>
                <a:ea typeface="Arial"/>
                <a:cs typeface="Arial"/>
                <a:sym typeface="Arial"/>
              </a:rPr>
              <a:t>(definition here)</a:t>
            </a:r>
          </a:p>
          <a:p>
            <a:pPr rtl="0">
              <a:lnSpc>
                <a:spcPct val="100000"/>
              </a:lnSpc>
              <a:buNone/>
            </a:pPr>
            <a:r>
              <a:rPr sz="1800" lang="en-US">
                <a:solidFill>
                  <a:srgbClr val="000000"/>
                </a:solidFill>
                <a:latin typeface="Arial"/>
                <a:ea typeface="Arial"/>
                <a:cs typeface="Arial"/>
                <a:sym typeface="Arial"/>
              </a:rPr>
              <a:t>Cubic Units: </a:t>
            </a:r>
            <a:r>
              <a:rPr sz="1800" lang="en-US" i="1">
                <a:solidFill>
                  <a:srgbClr val="000000"/>
                </a:solidFill>
                <a:latin typeface="Arial"/>
                <a:ea typeface="Arial"/>
                <a:cs typeface="Arial"/>
                <a:sym typeface="Arial"/>
              </a:rPr>
              <a:t>(definition here)</a:t>
            </a:r>
          </a:p>
          <a:p>
            <a:pPr rtl="0">
              <a:lnSpc>
                <a:spcPct val="100000"/>
              </a:lnSpc>
              <a:buNone/>
            </a:pPr>
            <a:r>
              <a:rPr sz="1800" lang="en-US">
                <a:solidFill>
                  <a:srgbClr val="000000"/>
                </a:solidFill>
                <a:latin typeface="Arial"/>
                <a:ea typeface="Arial"/>
                <a:cs typeface="Arial"/>
                <a:sym typeface="Arial"/>
              </a:rPr>
              <a:t>Square Units: </a:t>
            </a:r>
            <a:r>
              <a:rPr sz="1800" lang="en-US" i="1">
                <a:solidFill>
                  <a:srgbClr val="000000"/>
                </a:solidFill>
                <a:latin typeface="Arial"/>
                <a:ea typeface="Arial"/>
                <a:cs typeface="Arial"/>
                <a:sym typeface="Arial"/>
              </a:rPr>
              <a:t>(definition here)</a:t>
            </a:r>
          </a:p>
          <a:p>
            <a:pPr rtl="0">
              <a:lnSpc>
                <a:spcPct val="100000"/>
              </a:lnSpc>
              <a:buNone/>
            </a:pPr>
            <a:r>
              <a:rPr sz="1800" lang="en-US">
                <a:solidFill>
                  <a:srgbClr val="000000"/>
                </a:solidFill>
                <a:latin typeface="Arial"/>
                <a:ea typeface="Arial"/>
                <a:cs typeface="Arial"/>
                <a:sym typeface="Arial"/>
              </a:rPr>
              <a:t>Sales Tax: </a:t>
            </a:r>
            <a:r>
              <a:rPr sz="1800" lang="en-US" i="1">
                <a:solidFill>
                  <a:srgbClr val="000000"/>
                </a:solidFill>
                <a:latin typeface="Arial"/>
                <a:ea typeface="Arial"/>
                <a:cs typeface="Arial"/>
                <a:sym typeface="Arial"/>
              </a:rPr>
              <a:t>(definition here)</a:t>
            </a:r>
          </a:p>
          <a:p>
            <a:r>
              <a:t/>
            </a:r>
          </a:p>
          <a:p>
            <a:r>
              <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9" name="Shape 49"/>
        <p:cNvGrpSpPr/>
        <p:nvPr/>
      </p:nvGrpSpPr>
      <p:grpSpPr>
        <a:xfrm>
          <a:off y="0" x="0"/>
          <a:ext cy="0" cx="0"/>
          <a:chOff y="0" x="0"/>
          <a:chExt cy="0" cx="0"/>
        </a:xfrm>
      </p:grpSpPr>
      <p:sp>
        <p:nvSpPr>
          <p:cNvPr id="50" name="Shape 50"/>
          <p:cNvSpPr txBox="1"/>
          <p:nvPr>
            <p:ph type="title"/>
          </p:nvPr>
        </p:nvSpPr>
        <p:spPr>
          <a:xfrm>
            <a:off y="304800" x="304800"/>
            <a:ext cy="990599" cx="9626599"/>
          </a:xfrm>
          <a:prstGeom prst="rect">
            <a:avLst/>
          </a:prstGeom>
        </p:spPr>
        <p:txBody>
          <a:bodyPr bIns="38100" rIns="38100" lIns="38100" tIns="38100" anchor="t" anchorCtr="0">
            <a:noAutofit/>
          </a:bodyPr>
          <a:lstStyle/>
          <a:p>
            <a:pPr rtl="0">
              <a:lnSpc>
                <a:spcPct val="100000"/>
              </a:lnSpc>
              <a:buNone/>
            </a:pPr>
            <a:r>
              <a:rPr sz="3200" lang="en-US">
                <a:solidFill>
                  <a:srgbClr val="000000"/>
                </a:solidFill>
                <a:latin typeface="Arial"/>
                <a:ea typeface="Arial"/>
                <a:cs typeface="Arial"/>
                <a:sym typeface="Arial"/>
              </a:rPr>
              <a:t>Step-By-Step:</a:t>
            </a:r>
          </a:p>
        </p:txBody>
      </p:sp>
      <p:sp>
        <p:nvSpPr>
          <p:cNvPr id="51" name="Shape 51"/>
          <p:cNvSpPr txBox="1"/>
          <p:nvPr>
            <p:ph idx="1" type="body"/>
          </p:nvPr>
        </p:nvSpPr>
        <p:spPr>
          <a:xfrm>
            <a:off y="1857950" x="266650"/>
            <a:ext cy="3244799" cx="9626699"/>
          </a:xfrm>
          <a:prstGeom prst="rect">
            <a:avLst/>
          </a:prstGeom>
        </p:spPr>
        <p:txBody>
          <a:bodyPr bIns="38100" rIns="38100" lIns="38100" tIns="38100" anchor="t" anchorCtr="0">
            <a:noAutofit/>
          </a:bodyPr>
          <a:lstStyle/>
          <a:p>
            <a:pPr rtl="0">
              <a:lnSpc>
                <a:spcPct val="100000"/>
              </a:lnSpc>
              <a:buNone/>
            </a:pPr>
            <a:r>
              <a:rPr sz="1800" lang="en-US">
                <a:solidFill>
                  <a:srgbClr val="000000"/>
                </a:solidFill>
                <a:latin typeface="Arial"/>
                <a:ea typeface="Arial"/>
                <a:cs typeface="Arial"/>
                <a:sym typeface="Arial"/>
              </a:rPr>
              <a:t>Th</a:t>
            </a:r>
            <a:r>
              <a:rPr sz="1800" lang="en-US"/>
              <a:t>ese slides are</a:t>
            </a:r>
            <a:r>
              <a:rPr sz="1800" lang="en-US">
                <a:solidFill>
                  <a:srgbClr val="000000"/>
                </a:solidFill>
                <a:latin typeface="Arial"/>
                <a:ea typeface="Arial"/>
                <a:cs typeface="Arial"/>
                <a:sym typeface="Arial"/>
              </a:rPr>
              <a:t> where you would demonstrate your ability to communicate mathematically by using any calculations, formulas, and/or procedures.</a:t>
            </a:r>
          </a:p>
          <a:p>
            <a:r>
              <a:t/>
            </a:r>
          </a:p>
          <a:p>
            <a:pPr rtl="0">
              <a:lnSpc>
                <a:spcPct val="100000"/>
              </a:lnSpc>
              <a:buNone/>
            </a:pPr>
            <a:r>
              <a:rPr sz="1800" lang="en-US">
                <a:solidFill>
                  <a:srgbClr val="000000"/>
                </a:solidFill>
                <a:latin typeface="Arial"/>
                <a:ea typeface="Arial"/>
                <a:cs typeface="Arial"/>
                <a:sym typeface="Arial"/>
              </a:rPr>
              <a:t>This is where you are going to actually explain what you did throughout your project and how you got your results.</a:t>
            </a:r>
          </a:p>
          <a:p>
            <a:r>
              <a:t/>
            </a:r>
          </a:p>
          <a:p>
            <a:pPr rtl="0" lvl="0">
              <a:lnSpc>
                <a:spcPct val="100000"/>
              </a:lnSpc>
              <a:buNone/>
            </a:pPr>
            <a:r>
              <a:rPr b="1" sz="1800" lang="en-US">
                <a:solidFill>
                  <a:srgbClr val="000000"/>
                </a:solidFill>
                <a:latin typeface="Arial"/>
                <a:ea typeface="Arial"/>
                <a:cs typeface="Arial"/>
                <a:sym typeface="Arial"/>
              </a:rPr>
              <a:t>Example:</a:t>
            </a:r>
          </a:p>
          <a:p>
            <a:pPr rtl="0">
              <a:lnSpc>
                <a:spcPct val="100000"/>
              </a:lnSpc>
              <a:buNone/>
            </a:pPr>
            <a:r>
              <a:rPr sz="1800" lang="en-US">
                <a:latin typeface="Times"/>
                <a:ea typeface="Times"/>
                <a:cs typeface="Times"/>
                <a:sym typeface="Times"/>
              </a:rPr>
              <a:t>Applications of the </a:t>
            </a:r>
            <a:r>
              <a:rPr sz="1800" lang="en-US">
                <a:solidFill>
                  <a:srgbClr val="000000"/>
                </a:solidFill>
                <a:latin typeface="Times"/>
                <a:ea typeface="Times"/>
                <a:cs typeface="Times"/>
                <a:sym typeface="Times"/>
              </a:rPr>
              <a:t>Pythagorean Theorem:</a:t>
            </a:r>
          </a:p>
          <a:p>
            <a:r>
              <a:t/>
            </a:r>
          </a:p>
          <a:p>
            <a:pPr rtl="0">
              <a:lnSpc>
                <a:spcPct val="100000"/>
              </a:lnSpc>
              <a:buNone/>
            </a:pPr>
            <a:r>
              <a:rPr sz="1800" lang="en-US">
                <a:latin typeface="Times"/>
                <a:ea typeface="Times"/>
                <a:cs typeface="Times"/>
                <a:sym typeface="Times"/>
              </a:rPr>
              <a:t>Step 1: </a:t>
            </a:r>
            <a:r>
              <a:rPr sz="1800" lang="en-US">
                <a:solidFill>
                  <a:srgbClr val="000000"/>
                </a:solidFill>
                <a:latin typeface="Times"/>
                <a:ea typeface="Times"/>
                <a:cs typeface="Times"/>
                <a:sym typeface="Times"/>
              </a:rPr>
              <a:t>a</a:t>
            </a:r>
            <a:r>
              <a:rPr baseline="30000" sz="1800" lang="en-US">
                <a:solidFill>
                  <a:srgbClr val="000000"/>
                </a:solidFill>
                <a:latin typeface="Times"/>
                <a:ea typeface="Times"/>
                <a:cs typeface="Times"/>
                <a:sym typeface="Times"/>
              </a:rPr>
              <a:t>2</a:t>
            </a:r>
            <a:r>
              <a:rPr sz="1800" lang="en-US">
                <a:solidFill>
                  <a:srgbClr val="000000"/>
                </a:solidFill>
                <a:latin typeface="Times"/>
                <a:ea typeface="Times"/>
                <a:cs typeface="Times"/>
                <a:sym typeface="Times"/>
              </a:rPr>
              <a:t> + b</a:t>
            </a:r>
            <a:r>
              <a:rPr baseline="30000" sz="1800" lang="en-US">
                <a:solidFill>
                  <a:srgbClr val="000000"/>
                </a:solidFill>
                <a:latin typeface="Times"/>
                <a:ea typeface="Times"/>
                <a:cs typeface="Times"/>
                <a:sym typeface="Times"/>
              </a:rPr>
              <a:t>2</a:t>
            </a:r>
            <a:r>
              <a:rPr sz="1800" lang="en-US">
                <a:solidFill>
                  <a:srgbClr val="000000"/>
                </a:solidFill>
                <a:latin typeface="Times"/>
                <a:ea typeface="Times"/>
                <a:cs typeface="Times"/>
                <a:sym typeface="Times"/>
              </a:rPr>
              <a:t>= c</a:t>
            </a:r>
            <a:r>
              <a:rPr baseline="30000" sz="1800" lang="en-US">
                <a:solidFill>
                  <a:srgbClr val="000000"/>
                </a:solidFill>
                <a:latin typeface="Times"/>
                <a:ea typeface="Times"/>
                <a:cs typeface="Times"/>
                <a:sym typeface="Times"/>
              </a:rPr>
              <a:t>2</a:t>
            </a:r>
          </a:p>
          <a:p>
            <a:pPr rtl="0">
              <a:lnSpc>
                <a:spcPct val="100000"/>
              </a:lnSpc>
              <a:buNone/>
            </a:pPr>
            <a:r>
              <a:rPr sz="1800" lang="en-US">
                <a:solidFill>
                  <a:schemeClr val="dk1"/>
                </a:solidFill>
                <a:latin typeface="Times"/>
                <a:ea typeface="Times"/>
                <a:cs typeface="Times"/>
                <a:sym typeface="Times"/>
              </a:rPr>
              <a:t>Step 2: 3</a:t>
            </a:r>
            <a:r>
              <a:rPr baseline="30000" sz="1800" lang="en-US">
                <a:solidFill>
                  <a:schemeClr val="dk1"/>
                </a:solidFill>
                <a:latin typeface="Times"/>
                <a:ea typeface="Times"/>
                <a:cs typeface="Times"/>
                <a:sym typeface="Times"/>
              </a:rPr>
              <a:t>2</a:t>
            </a:r>
            <a:r>
              <a:rPr sz="1800" lang="en-US">
                <a:solidFill>
                  <a:schemeClr val="dk1"/>
                </a:solidFill>
                <a:latin typeface="Times"/>
                <a:ea typeface="Times"/>
                <a:cs typeface="Times"/>
                <a:sym typeface="Times"/>
              </a:rPr>
              <a:t> + 4</a:t>
            </a:r>
            <a:r>
              <a:rPr baseline="30000" sz="1800" lang="en-US">
                <a:solidFill>
                  <a:schemeClr val="dk1"/>
                </a:solidFill>
                <a:latin typeface="Times"/>
                <a:ea typeface="Times"/>
                <a:cs typeface="Times"/>
                <a:sym typeface="Times"/>
              </a:rPr>
              <a:t>2</a:t>
            </a:r>
            <a:r>
              <a:rPr sz="1800" lang="en-US">
                <a:solidFill>
                  <a:schemeClr val="dk1"/>
                </a:solidFill>
                <a:latin typeface="Times"/>
                <a:ea typeface="Times"/>
                <a:cs typeface="Times"/>
                <a:sym typeface="Times"/>
              </a:rPr>
              <a:t>= c</a:t>
            </a:r>
            <a:r>
              <a:rPr baseline="30000" sz="1800" lang="en-US">
                <a:solidFill>
                  <a:schemeClr val="dk1"/>
                </a:solidFill>
                <a:latin typeface="Times"/>
                <a:ea typeface="Times"/>
                <a:cs typeface="Times"/>
                <a:sym typeface="Times"/>
              </a:rPr>
              <a:t>2</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 name="Shape 55"/>
        <p:cNvGrpSpPr/>
        <p:nvPr/>
      </p:nvGrpSpPr>
      <p:grpSpPr>
        <a:xfrm>
          <a:off y="0" x="0"/>
          <a:ext cy="0" cx="0"/>
          <a:chOff y="0" x="0"/>
          <a:chExt cy="0" cx="0"/>
        </a:xfrm>
      </p:grpSpPr>
      <p:sp>
        <p:nvSpPr>
          <p:cNvPr id="56" name="Shape 56"/>
          <p:cNvSpPr txBox="1"/>
          <p:nvPr>
            <p:ph type="title"/>
          </p:nvPr>
        </p:nvSpPr>
        <p:spPr>
          <a:xfrm>
            <a:off y="304800" x="304800"/>
            <a:ext cy="990599" cx="9626699"/>
          </a:xfrm>
          <a:prstGeom prst="rect">
            <a:avLst/>
          </a:prstGeom>
        </p:spPr>
        <p:txBody>
          <a:bodyPr bIns="38100" rIns="38100" lIns="38100" tIns="38100" anchor="t" anchorCtr="0">
            <a:noAutofit/>
          </a:bodyPr>
          <a:lstStyle/>
          <a:p>
            <a:pPr rtl="0" lvl="0">
              <a:lnSpc>
                <a:spcPct val="100000"/>
              </a:lnSpc>
              <a:buNone/>
            </a:pPr>
            <a:r>
              <a:rPr sz="3200" lang="en-US">
                <a:solidFill>
                  <a:srgbClr val="000000"/>
                </a:solidFill>
                <a:latin typeface="Arial"/>
                <a:ea typeface="Arial"/>
                <a:cs typeface="Arial"/>
                <a:sym typeface="Arial"/>
              </a:rPr>
              <a:t>Step-By-Step continue</a:t>
            </a:r>
            <a:r>
              <a:rPr sz="3200" lang="en-US"/>
              <a:t>d</a:t>
            </a:r>
            <a:r>
              <a:rPr sz="3200" lang="en-US">
                <a:solidFill>
                  <a:srgbClr val="000000"/>
                </a:solidFill>
                <a:latin typeface="Arial"/>
                <a:ea typeface="Arial"/>
                <a:cs typeface="Arial"/>
                <a:sym typeface="Arial"/>
              </a:rPr>
              <a:t>:</a:t>
            </a:r>
          </a:p>
        </p:txBody>
      </p:sp>
      <p:sp>
        <p:nvSpPr>
          <p:cNvPr id="57" name="Shape 57"/>
          <p:cNvSpPr txBox="1"/>
          <p:nvPr>
            <p:ph idx="1" type="body"/>
          </p:nvPr>
        </p:nvSpPr>
        <p:spPr>
          <a:xfrm>
            <a:off y="1828800" x="304800"/>
            <a:ext cy="2943300" cx="9626699"/>
          </a:xfrm>
          <a:prstGeom prst="rect">
            <a:avLst/>
          </a:prstGeom>
        </p:spPr>
        <p:txBody>
          <a:bodyPr bIns="38100" rIns="38100" lIns="38100" tIns="38100" anchor="t" anchorCtr="0">
            <a:noAutofit/>
          </a:bodyPr>
          <a:lstStyle/>
          <a:p>
            <a:pPr rtl="0" lvl="0">
              <a:lnSpc>
                <a:spcPct val="100000"/>
              </a:lnSpc>
              <a:buNone/>
            </a:pPr>
            <a:r>
              <a:rPr sz="1800" lang="en-US"/>
              <a:t>You will need more than one slide to demonstrate what you know about your math topic.</a:t>
            </a:r>
          </a:p>
          <a:p>
            <a:r>
              <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1" name="Shape 61"/>
        <p:cNvGrpSpPr/>
        <p:nvPr/>
      </p:nvGrpSpPr>
      <p:grpSpPr>
        <a:xfrm>
          <a:off y="0" x="0"/>
          <a:ext cy="0" cx="0"/>
          <a:chOff y="0" x="0"/>
          <a:chExt cy="0" cx="0"/>
        </a:xfrm>
      </p:grpSpPr>
      <p:sp>
        <p:nvSpPr>
          <p:cNvPr id="62" name="Shape 62"/>
          <p:cNvSpPr txBox="1"/>
          <p:nvPr>
            <p:ph type="title"/>
          </p:nvPr>
        </p:nvSpPr>
        <p:spPr>
          <a:xfrm>
            <a:off y="304800" x="304800"/>
            <a:ext cy="990599" cx="9626699"/>
          </a:xfrm>
          <a:prstGeom prst="rect">
            <a:avLst/>
          </a:prstGeom>
        </p:spPr>
        <p:txBody>
          <a:bodyPr bIns="38100" rIns="38100" lIns="38100" tIns="38100" anchor="t" anchorCtr="0">
            <a:noAutofit/>
          </a:bodyPr>
          <a:lstStyle/>
          <a:p>
            <a:pPr rtl="0" lvl="0">
              <a:lnSpc>
                <a:spcPct val="100000"/>
              </a:lnSpc>
              <a:buNone/>
            </a:pPr>
            <a:r>
              <a:rPr sz="3200" lang="en-US">
                <a:solidFill>
                  <a:srgbClr val="000000"/>
                </a:solidFill>
                <a:latin typeface="Arial"/>
                <a:ea typeface="Arial"/>
                <a:cs typeface="Arial"/>
                <a:sym typeface="Arial"/>
              </a:rPr>
              <a:t>Step-By-Step continue</a:t>
            </a:r>
            <a:r>
              <a:rPr sz="3200" lang="en-US"/>
              <a:t>d</a:t>
            </a:r>
            <a:r>
              <a:rPr sz="3200" lang="en-US">
                <a:solidFill>
                  <a:srgbClr val="000000"/>
                </a:solidFill>
                <a:latin typeface="Arial"/>
                <a:ea typeface="Arial"/>
                <a:cs typeface="Arial"/>
                <a:sym typeface="Arial"/>
              </a:rPr>
              <a:t>:</a:t>
            </a:r>
          </a:p>
        </p:txBody>
      </p:sp>
      <p:sp>
        <p:nvSpPr>
          <p:cNvPr id="63" name="Shape 63"/>
          <p:cNvSpPr txBox="1"/>
          <p:nvPr>
            <p:ph idx="1" type="body"/>
          </p:nvPr>
        </p:nvSpPr>
        <p:spPr>
          <a:xfrm>
            <a:off y="1828800" x="304800"/>
            <a:ext cy="2943300" cx="9626699"/>
          </a:xfrm>
          <a:prstGeom prst="rect">
            <a:avLst/>
          </a:prstGeom>
        </p:spPr>
        <p:txBody>
          <a:bodyPr bIns="38100" rIns="38100" lIns="38100" tIns="38100" anchor="t" anchorCtr="0">
            <a:noAutofit/>
          </a:bodyPr>
          <a:lstStyle/>
          <a:p>
            <a:pPr rtl="0" lvl="0">
              <a:lnSpc>
                <a:spcPct val="100000"/>
              </a:lnSpc>
              <a:buNone/>
            </a:pPr>
            <a:r>
              <a:rPr sz="1800" lang="en-US"/>
              <a:t>You will need more than one slide to demonstrate what you know about your math topic.</a:t>
            </a:r>
          </a:p>
          <a:p>
            <a:r>
              <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7" name="Shape 67"/>
        <p:cNvGrpSpPr/>
        <p:nvPr/>
      </p:nvGrpSpPr>
      <p:grpSpPr>
        <a:xfrm>
          <a:off y="0" x="0"/>
          <a:ext cy="0" cx="0"/>
          <a:chOff y="0" x="0"/>
          <a:chExt cy="0" cx="0"/>
        </a:xfrm>
      </p:grpSpPr>
      <p:sp>
        <p:nvSpPr>
          <p:cNvPr id="68" name="Shape 68"/>
          <p:cNvSpPr txBox="1"/>
          <p:nvPr>
            <p:ph type="title"/>
          </p:nvPr>
        </p:nvSpPr>
        <p:spPr>
          <a:xfrm>
            <a:off y="304800" x="304800"/>
            <a:ext cy="990599" cx="9626699"/>
          </a:xfrm>
          <a:prstGeom prst="rect">
            <a:avLst/>
          </a:prstGeom>
        </p:spPr>
        <p:txBody>
          <a:bodyPr bIns="38100" rIns="38100" lIns="38100" tIns="38100" anchor="t" anchorCtr="0">
            <a:noAutofit/>
          </a:bodyPr>
          <a:lstStyle/>
          <a:p>
            <a:pPr rtl="0" lvl="0">
              <a:lnSpc>
                <a:spcPct val="100000"/>
              </a:lnSpc>
              <a:buNone/>
            </a:pPr>
            <a:r>
              <a:rPr sz="3200" lang="en-US">
                <a:solidFill>
                  <a:srgbClr val="000000"/>
                </a:solidFill>
                <a:latin typeface="Arial"/>
                <a:ea typeface="Arial"/>
                <a:cs typeface="Arial"/>
                <a:sym typeface="Arial"/>
              </a:rPr>
              <a:t>Step-By-Step continue</a:t>
            </a:r>
            <a:r>
              <a:rPr sz="3200" lang="en-US"/>
              <a:t>d</a:t>
            </a:r>
            <a:r>
              <a:rPr sz="3200" lang="en-US">
                <a:solidFill>
                  <a:srgbClr val="000000"/>
                </a:solidFill>
                <a:latin typeface="Arial"/>
                <a:ea typeface="Arial"/>
                <a:cs typeface="Arial"/>
                <a:sym typeface="Arial"/>
              </a:rPr>
              <a:t>:</a:t>
            </a:r>
          </a:p>
        </p:txBody>
      </p:sp>
      <p:sp>
        <p:nvSpPr>
          <p:cNvPr id="69" name="Shape 69"/>
          <p:cNvSpPr txBox="1"/>
          <p:nvPr>
            <p:ph idx="1" type="body"/>
          </p:nvPr>
        </p:nvSpPr>
        <p:spPr>
          <a:xfrm>
            <a:off y="1828800" x="304800"/>
            <a:ext cy="2943300" cx="9626699"/>
          </a:xfrm>
          <a:prstGeom prst="rect">
            <a:avLst/>
          </a:prstGeom>
        </p:spPr>
        <p:txBody>
          <a:bodyPr bIns="38100" rIns="38100" lIns="38100" tIns="38100" anchor="t" anchorCtr="0">
            <a:noAutofit/>
          </a:bodyPr>
          <a:lstStyle/>
          <a:p>
            <a:pPr rtl="0" lvl="0">
              <a:lnSpc>
                <a:spcPct val="100000"/>
              </a:lnSpc>
              <a:buNone/>
            </a:pPr>
            <a:r>
              <a:rPr sz="1800" lang="en-US"/>
              <a:t>You will need more than one slide to demonstrate what you know about your math topic.</a:t>
            </a:r>
          </a:p>
          <a:p>
            <a:r>
              <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blank">
      <a:dk1>
        <a:srgbClr val="000000"/>
      </a:dk1>
      <a:lt1>
        <a:srgbClr val="FFFFFF"/>
      </a:lt1>
      <a:dk2>
        <a:srgbClr val="073763"/>
      </a:dk2>
      <a:lt2>
        <a:srgbClr val="CFE2F3"/>
      </a:lt2>
      <a:accent1>
        <a:srgbClr val="404040"/>
      </a:accent1>
      <a:accent2>
        <a:srgbClr val="808080"/>
      </a:accent2>
      <a:accent3>
        <a:srgbClr val="C0C0C0"/>
      </a:accent3>
      <a:accent4>
        <a:srgbClr val="396187"/>
      </a:accent4>
      <a:accent5>
        <a:srgbClr val="6B8CAB"/>
      </a:accent5>
      <a:accent6>
        <a:srgbClr val="9DB7CF"/>
      </a:accent6>
      <a:hlink>
        <a:srgbClr val="0000EE"/>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