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57" r:id="rId3"/>
    <p:sldId id="262" r:id="rId4"/>
    <p:sldId id="263" r:id="rId5"/>
    <p:sldId id="258" r:id="rId6"/>
    <p:sldId id="264" r:id="rId7"/>
    <p:sldId id="260" r:id="rId8"/>
    <p:sldId id="259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FF34A-1386-4FA3-B0B9-E4267EBB7CB4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47321-1520-4A82-8BE4-6259AB1AB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4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Items are scored even when</a:t>
            </a:r>
            <a:r>
              <a:rPr lang="en-US" baseline="0" dirty="0" smtClean="0"/>
              <a:t> they are  not needed to determine the Indicator score</a:t>
            </a:r>
          </a:p>
          <a:p>
            <a:r>
              <a:rPr lang="en-US" dirty="0" smtClean="0"/>
              <a:t>The parents and Staff subscale has been eliminated</a:t>
            </a:r>
          </a:p>
          <a:p>
            <a:r>
              <a:rPr lang="en-US" dirty="0" smtClean="0"/>
              <a:t>Scoring</a:t>
            </a:r>
            <a:r>
              <a:rPr lang="en-US" baseline="0" dirty="0" smtClean="0"/>
              <a:t> remains the same scale- the scale is on page 9 in the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98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be</a:t>
            </a:r>
            <a:r>
              <a:rPr lang="en-US" baseline="0" dirty="0" smtClean="0"/>
              <a:t> looking at the Language and Reasoning Section today at this staff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2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done during arrival nor departure.</a:t>
            </a:r>
          </a:p>
          <a:p>
            <a:endParaRPr lang="en-US" dirty="0" smtClean="0"/>
          </a:p>
          <a:p>
            <a:r>
              <a:rPr lang="en-US" sz="1200" dirty="0" smtClean="0"/>
              <a:t>The observers may need  additional  time to look at and document materials before or after the observation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4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Observers should not talk to each</a:t>
            </a:r>
            <a:r>
              <a:rPr lang="en-US" baseline="0" dirty="0" smtClean="0"/>
              <a:t> other if there is more than one.</a:t>
            </a:r>
          </a:p>
          <a:p>
            <a:r>
              <a:rPr lang="en-US" baseline="0" dirty="0" smtClean="0"/>
              <a:t>Cell phones are to be turned off.</a:t>
            </a:r>
          </a:p>
          <a:p>
            <a:r>
              <a:rPr lang="en-US" baseline="0" dirty="0" smtClean="0"/>
              <a:t>Hand washing is required for all ERS observers when they enter the room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Weather permitting means almost every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30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are done move on to the Fine Motor Item and do the same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7321-1520-4A82-8BE4-6259AB1ABD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4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A34619-9FCF-4F04-B470-77CD6B0AC99D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C604977-D36A-414C-9949-BADC15E48C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382000" cy="29718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ECERS-Third Edition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95800"/>
            <a:ext cx="4800600" cy="2086633"/>
          </a:xfrm>
        </p:spPr>
        <p:txBody>
          <a:bodyPr>
            <a:normAutofit/>
          </a:bodyPr>
          <a:lstStyle/>
          <a:p>
            <a:r>
              <a:rPr lang="en-US" dirty="0" smtClean="0"/>
              <a:t>RPPP Staff  Meeting</a:t>
            </a:r>
          </a:p>
          <a:p>
            <a:r>
              <a:rPr lang="en-US" dirty="0" smtClean="0"/>
              <a:t>November 30, 2015</a:t>
            </a:r>
          </a:p>
          <a:p>
            <a:r>
              <a:rPr lang="en-US" dirty="0" smtClean="0"/>
              <a:t>Barbara Decker</a:t>
            </a:r>
          </a:p>
          <a:p>
            <a:r>
              <a:rPr lang="en-US" dirty="0" smtClean="0"/>
              <a:t>Betsy Wing-Schroeder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360441"/>
            <a:ext cx="2743200" cy="222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89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pic>
        <p:nvPicPr>
          <p:cNvPr id="1026" name="Picture 2" descr="C:\Users\1254120\AppData\Local\Microsoft\Windows\Temporary Internet Files\Content.IE5\1LSZ26XU\question-mark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7800"/>
            <a:ext cx="4724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2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064" y="1690279"/>
            <a:ext cx="8229600" cy="4602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Move to your group</a:t>
            </a:r>
          </a:p>
          <a:p>
            <a:endParaRPr lang="en-US" sz="2800" dirty="0" smtClean="0"/>
          </a:p>
          <a:p>
            <a:r>
              <a:rPr lang="en-US" sz="2800" dirty="0" smtClean="0"/>
              <a:t>Review the Language and Literacy item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ead the Clarification Notes</a:t>
            </a:r>
          </a:p>
          <a:p>
            <a:endParaRPr lang="en-US" sz="2800" dirty="0" smtClean="0"/>
          </a:p>
          <a:p>
            <a:r>
              <a:rPr lang="en-US" sz="2800" dirty="0" smtClean="0"/>
              <a:t>Chart </a:t>
            </a:r>
            <a:r>
              <a:rPr lang="en-US" sz="2800" b="1" dirty="0" smtClean="0"/>
              <a:t>the items and adult interactions</a:t>
            </a:r>
            <a:r>
              <a:rPr lang="en-US" sz="2800" dirty="0" smtClean="0"/>
              <a:t> </a:t>
            </a:r>
            <a:r>
              <a:rPr lang="en-US" sz="2800" b="1" dirty="0" smtClean="0"/>
              <a:t>needed</a:t>
            </a:r>
            <a:r>
              <a:rPr lang="en-US" sz="2800" dirty="0" smtClean="0"/>
              <a:t> to score a 7</a:t>
            </a:r>
          </a:p>
        </p:txBody>
      </p:sp>
      <p:pic>
        <p:nvPicPr>
          <p:cNvPr id="9220" name="Picture 4" descr="C:\Users\1254120\AppData\Local\Microsoft\Windows\Temporary Internet Files\Content.IE5\1AGWPCGK\leadership_animation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64" y="1066800"/>
            <a:ext cx="2209800" cy="124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4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Reflects the </a:t>
            </a:r>
            <a:r>
              <a:rPr lang="en-US" sz="2800" b="1" dirty="0"/>
              <a:t>child’s daily </a:t>
            </a:r>
            <a:r>
              <a:rPr lang="en-US" sz="2800" b="1" dirty="0" smtClean="0"/>
              <a:t>experience</a:t>
            </a:r>
          </a:p>
          <a:p>
            <a:endParaRPr lang="en-US" sz="2800" b="1" dirty="0" smtClean="0"/>
          </a:p>
          <a:p>
            <a:r>
              <a:rPr lang="en-US" sz="2800" b="1" dirty="0"/>
              <a:t>A</a:t>
            </a:r>
            <a:r>
              <a:rPr lang="en-US" sz="2800" b="1" dirty="0" smtClean="0"/>
              <a:t>ddresses 3 </a:t>
            </a:r>
            <a:r>
              <a:rPr lang="en-US" sz="2800" b="1" dirty="0"/>
              <a:t>basic needs of </a:t>
            </a:r>
            <a:r>
              <a:rPr lang="en-US" sz="2800" b="1" dirty="0" smtClean="0"/>
              <a:t>children:</a:t>
            </a:r>
          </a:p>
          <a:p>
            <a:pPr marL="640080" lvl="2" indent="0">
              <a:buNone/>
            </a:pPr>
            <a:r>
              <a:rPr lang="en-US" sz="2800" b="1" dirty="0" smtClean="0"/>
              <a:t> </a:t>
            </a:r>
            <a:r>
              <a:rPr lang="en-US" sz="2800" b="1" dirty="0"/>
              <a:t>1. </a:t>
            </a:r>
            <a:r>
              <a:rPr lang="en-US" sz="2800" b="1" dirty="0" smtClean="0"/>
              <a:t>Health/Safety</a:t>
            </a:r>
          </a:p>
          <a:p>
            <a:pPr marL="640080" lvl="2" indent="0">
              <a:buNone/>
            </a:pPr>
            <a:r>
              <a:rPr lang="en-US" sz="2800" b="1" dirty="0" smtClean="0"/>
              <a:t> 2</a:t>
            </a:r>
            <a:r>
              <a:rPr lang="en-US" sz="2800" b="1" dirty="0"/>
              <a:t>. </a:t>
            </a:r>
            <a:r>
              <a:rPr lang="en-US" sz="2800" b="1" dirty="0" smtClean="0"/>
              <a:t> </a:t>
            </a:r>
            <a:r>
              <a:rPr lang="en-US" sz="2800" b="1" dirty="0"/>
              <a:t>Support/Guidance to build positive relationships </a:t>
            </a:r>
            <a:endParaRPr lang="en-US" sz="2800" b="1" dirty="0" smtClean="0"/>
          </a:p>
          <a:p>
            <a:pPr marL="640080" lvl="2" indent="0">
              <a:buNone/>
            </a:pPr>
            <a:r>
              <a:rPr lang="en-US" sz="2800" b="1" dirty="0" smtClean="0"/>
              <a:t> 3</a:t>
            </a:r>
            <a:r>
              <a:rPr lang="en-US" sz="2800" b="1" dirty="0"/>
              <a:t>. A</a:t>
            </a:r>
            <a:r>
              <a:rPr lang="en-US" sz="2800" b="1" dirty="0" smtClean="0"/>
              <a:t>ppropriate </a:t>
            </a:r>
            <a:r>
              <a:rPr lang="en-US" sz="2800" b="1" dirty="0"/>
              <a:t>learning </a:t>
            </a:r>
            <a:r>
              <a:rPr lang="en-US" sz="2800" b="1" dirty="0" smtClean="0"/>
              <a:t>opportunities</a:t>
            </a:r>
          </a:p>
          <a:p>
            <a:pPr marL="640080" lvl="2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Used in 20 countries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Used with children 3-5</a:t>
            </a:r>
            <a:endParaRPr lang="en-US" sz="2800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C:\Users\1254120\AppData\Local\Microsoft\Windows\Temporary Internet Files\Content.IE5\Q0T8N1JL\Blue-World-Map-10938-larg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3352800" cy="171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2662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 smtClean="0"/>
              <a:t>General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Has moved from 43 items in 7 subscales to 35 items and 6 subscales</a:t>
            </a:r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3600" b="1" dirty="0" smtClean="0"/>
              <a:t>Recommended that all indicators are scored 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Less attention to accessible materials and more to how teachers use the materials</a:t>
            </a:r>
          </a:p>
        </p:txBody>
      </p:sp>
    </p:spTree>
    <p:extLst>
      <p:ext uri="{BB962C8B-B14F-4D97-AF65-F5344CB8AC3E}">
        <p14:creationId xmlns:p14="http://schemas.microsoft.com/office/powerpoint/2010/main" val="110573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General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 smtClean="0"/>
              <a:t>Language and Reasoning has changed from 4 to 5 items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There are 3 new Math items</a:t>
            </a:r>
          </a:p>
          <a:p>
            <a:pPr marL="0" indent="0"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	 ( 23,24, 25)</a:t>
            </a:r>
          </a:p>
          <a:p>
            <a:pPr marL="0" indent="0">
              <a:buNone/>
            </a:pPr>
            <a:endParaRPr lang="en-US" sz="4000" b="1" dirty="0" smtClean="0"/>
          </a:p>
          <a:p>
            <a:r>
              <a:rPr lang="en-US" sz="4000" b="1" dirty="0" smtClean="0"/>
              <a:t>Clarification Notes have been revised</a:t>
            </a:r>
            <a:endParaRPr lang="en-US" sz="4000" b="1" dirty="0"/>
          </a:p>
        </p:txBody>
      </p:sp>
      <p:pic>
        <p:nvPicPr>
          <p:cNvPr id="5122" name="Picture 2" descr="C:\Users\1254120\AppData\Local\Microsoft\Windows\Temporary Internet Files\Content.IE5\Q0T8N1JL\mathematiques_clr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1219200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0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 smtClean="0"/>
              <a:t>The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/>
              <a:t>3 hours during most active part of the day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Most children should be present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The </a:t>
            </a:r>
            <a:r>
              <a:rPr lang="en-US" sz="4000" b="1" dirty="0"/>
              <a:t>observers </a:t>
            </a:r>
            <a:r>
              <a:rPr lang="en-US" sz="4000" b="1" dirty="0" smtClean="0"/>
              <a:t>may need additional</a:t>
            </a:r>
          </a:p>
          <a:p>
            <a:pPr marL="0" indent="0">
              <a:buNone/>
            </a:pPr>
            <a:r>
              <a:rPr lang="en-US" sz="4000" b="1" dirty="0"/>
              <a:t> time to </a:t>
            </a:r>
            <a:r>
              <a:rPr lang="en-US" sz="4000" b="1" dirty="0" smtClean="0"/>
              <a:t>document </a:t>
            </a:r>
            <a:r>
              <a:rPr lang="en-US" sz="4000" b="1" dirty="0"/>
              <a:t>materials 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dirty="0"/>
              <a:t> </a:t>
            </a:r>
          </a:p>
        </p:txBody>
      </p:sp>
      <p:pic>
        <p:nvPicPr>
          <p:cNvPr id="6146" name="Picture 2" descr="C:\Users\1254120\AppData\Local\Microsoft\Windows\Temporary Internet Files\Content.IE5\Q0T8N1JL\assessment_000[1]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328738" cy="133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7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/>
              <a:t>T</a:t>
            </a:r>
            <a:r>
              <a:rPr lang="en-US" sz="3600" b="1" dirty="0" smtClean="0"/>
              <a:t>he observer must see it in order to score it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Observers need to see meal/snack and at least 15 minutes of gross motor play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There is no staff interview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If group splits, one group will be selected and scores based on that group</a:t>
            </a:r>
          </a:p>
          <a:p>
            <a:endParaRPr lang="en-US" dirty="0"/>
          </a:p>
        </p:txBody>
      </p:sp>
      <p:pic>
        <p:nvPicPr>
          <p:cNvPr id="7170" name="Picture 2" descr="C:\Users\1254120\AppData\Local\Microsoft\Windows\Temporary Internet Files\Content.IE5\Q0T8N1JL\assessment_000[1]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100138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61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r>
              <a:rPr lang="en-US" sz="2800" b="1" dirty="0"/>
              <a:t>T</a:t>
            </a:r>
            <a:r>
              <a:rPr lang="en-US" sz="2800" b="1" dirty="0" smtClean="0"/>
              <a:t>he Language </a:t>
            </a:r>
            <a:r>
              <a:rPr lang="en-US" sz="2800" b="1" dirty="0"/>
              <a:t>and Literacy Subscales (#12- #16</a:t>
            </a:r>
            <a:r>
              <a:rPr lang="en-US" sz="2800" b="1" dirty="0" smtClean="0"/>
              <a:t>)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Math </a:t>
            </a:r>
            <a:r>
              <a:rPr lang="en-US" sz="2800" b="1" dirty="0"/>
              <a:t>Subscales (#23-#25</a:t>
            </a:r>
            <a:r>
              <a:rPr lang="en-US" sz="2800" b="1" dirty="0" smtClean="0"/>
              <a:t>)</a:t>
            </a:r>
            <a:r>
              <a:rPr lang="en-US" sz="2800" b="1" dirty="0"/>
              <a:t> 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/>
              <a:t>Sand and Water are now addressed in Item #22  </a:t>
            </a:r>
            <a:r>
              <a:rPr lang="en-US" sz="2800" b="1" dirty="0" smtClean="0"/>
              <a:t>Nature/Science</a:t>
            </a:r>
            <a:endParaRPr lang="en-US" sz="2800" b="1" dirty="0"/>
          </a:p>
          <a:p>
            <a:endParaRPr lang="en-US" dirty="0"/>
          </a:p>
        </p:txBody>
      </p:sp>
      <p:pic>
        <p:nvPicPr>
          <p:cNvPr id="3074" name="Picture 2" descr="C:\Users\1254120\AppData\Local\Microsoft\Windows\Temporary Internet Files\Content.IE5\1AGWPCGK\confused-bean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2668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7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Read </a:t>
            </a:r>
            <a:r>
              <a:rPr lang="en-US" sz="3200" b="1" dirty="0"/>
              <a:t>through the Terms </a:t>
            </a:r>
            <a:r>
              <a:rPr lang="en-US" sz="3200" b="1" dirty="0" smtClean="0"/>
              <a:t>and Definitions</a:t>
            </a:r>
            <a:r>
              <a:rPr lang="en-US" sz="3200" b="1" dirty="0"/>
              <a:t>  </a:t>
            </a:r>
            <a:r>
              <a:rPr lang="en-US" sz="3200" b="1" dirty="0" smtClean="0"/>
              <a:t> found on pages 10- 12</a:t>
            </a:r>
          </a:p>
          <a:p>
            <a:endParaRPr lang="en-US" sz="3200" b="1" dirty="0"/>
          </a:p>
          <a:p>
            <a:r>
              <a:rPr lang="en-US" sz="3200" b="1" dirty="0" smtClean="0"/>
              <a:t>No Sponges and dish cloths can only be used once, on one table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Use Sanitizer on tables and disinfectant on toilets and door handles</a:t>
            </a:r>
            <a:endParaRPr lang="en-US" sz="3200" b="1" dirty="0"/>
          </a:p>
          <a:p>
            <a:endParaRPr lang="en-US" dirty="0"/>
          </a:p>
        </p:txBody>
      </p:sp>
      <p:pic>
        <p:nvPicPr>
          <p:cNvPr id="4098" name="Picture 2" descr="C:\Users\1254120\AppData\Local\Microsoft\Windows\Temporary Internet Files\Content.IE5\ZU55RU8Z\observation1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247775" cy="18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45"/>
            <a:ext cx="8229600" cy="1295400"/>
          </a:xfrm>
        </p:spPr>
        <p:txBody>
          <a:bodyPr/>
          <a:lstStyle/>
          <a:p>
            <a:r>
              <a:rPr lang="en-US" dirty="0" smtClean="0"/>
              <a:t>Hand Washing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Moisten hands with water</a:t>
            </a:r>
          </a:p>
          <a:p>
            <a:r>
              <a:rPr lang="en-US" sz="3200" b="1" dirty="0" smtClean="0"/>
              <a:t>Use liquid soap</a:t>
            </a:r>
          </a:p>
          <a:p>
            <a:r>
              <a:rPr lang="en-US" sz="3200" b="1" dirty="0" smtClean="0"/>
              <a:t>Rub hands away from water for 20 seconds</a:t>
            </a:r>
          </a:p>
          <a:p>
            <a:r>
              <a:rPr lang="en-US" sz="3200" b="1" dirty="0" smtClean="0"/>
              <a:t>Rinse hand under running water</a:t>
            </a:r>
          </a:p>
          <a:p>
            <a:r>
              <a:rPr lang="en-US" sz="3200" b="1" dirty="0" smtClean="0"/>
              <a:t>Dry hands </a:t>
            </a:r>
          </a:p>
          <a:p>
            <a:r>
              <a:rPr lang="en-US" sz="3200" b="1" dirty="0" smtClean="0"/>
              <a:t>Turn off faucet using paper towel</a:t>
            </a:r>
          </a:p>
          <a:p>
            <a:r>
              <a:rPr lang="en-US" sz="3200" b="1" dirty="0" smtClean="0"/>
              <a:t>Throw towel away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 descr="C:\Users\1254120\AppData\Local\Microsoft\Windows\Temporary Internet Files\Content.IE5\AT5X2P8B\washing_han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78117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5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91</TotalTime>
  <Words>386</Words>
  <Application>Microsoft Office PowerPoint</Application>
  <PresentationFormat>On-screen Show (4:3)</PresentationFormat>
  <Paragraphs>94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ECERS-Third Edition</vt:lpstr>
      <vt:lpstr>Overview</vt:lpstr>
      <vt:lpstr>General Changes</vt:lpstr>
      <vt:lpstr>General Changes</vt:lpstr>
      <vt:lpstr>The Observation</vt:lpstr>
      <vt:lpstr>The Observation</vt:lpstr>
      <vt:lpstr>Biggest Changes</vt:lpstr>
      <vt:lpstr>Hints</vt:lpstr>
      <vt:lpstr>Hand Washing</vt:lpstr>
      <vt:lpstr>PowerPoint Presentation</vt:lpstr>
      <vt:lpstr>Activity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ECERS-Third Edition</dc:title>
  <dc:creator>Decker, Barbara</dc:creator>
  <cp:lastModifiedBy>Decker, Barbara</cp:lastModifiedBy>
  <cp:revision>22</cp:revision>
  <dcterms:created xsi:type="dcterms:W3CDTF">2015-11-29T19:51:17Z</dcterms:created>
  <dcterms:modified xsi:type="dcterms:W3CDTF">2015-12-01T01:47:10Z</dcterms:modified>
</cp:coreProperties>
</file>