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28"/>
  </p:notesMasterIdLst>
  <p:sldIdLst>
    <p:sldId id="256" r:id="rId3"/>
    <p:sldId id="257" r:id="rId4"/>
    <p:sldId id="258" r:id="rId5"/>
    <p:sldId id="279" r:id="rId6"/>
    <p:sldId id="259" r:id="rId7"/>
    <p:sldId id="260" r:id="rId8"/>
    <p:sldId id="261" r:id="rId9"/>
    <p:sldId id="280" r:id="rId10"/>
    <p:sldId id="284" r:id="rId11"/>
    <p:sldId id="283" r:id="rId12"/>
    <p:sldId id="270" r:id="rId13"/>
    <p:sldId id="271" r:id="rId14"/>
    <p:sldId id="268" r:id="rId15"/>
    <p:sldId id="269" r:id="rId16"/>
    <p:sldId id="265" r:id="rId17"/>
    <p:sldId id="266" r:id="rId18"/>
    <p:sldId id="267" r:id="rId19"/>
    <p:sldId id="285" r:id="rId20"/>
    <p:sldId id="272" r:id="rId21"/>
    <p:sldId id="274" r:id="rId22"/>
    <p:sldId id="275" r:id="rId23"/>
    <p:sldId id="286" r:id="rId24"/>
    <p:sldId id="276" r:id="rId25"/>
    <p:sldId id="277" r:id="rId26"/>
    <p:sldId id="282" r:id="rId27"/>
  </p:sldIdLst>
  <p:sldSz cx="9144000" cy="5143500" type="screen16x9"/>
  <p:notesSz cx="6858000" cy="9144000"/>
  <p:embeddedFontLs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  <p:embeddedFont>
      <p:font typeface="Quattrocento Sans" panose="020B0502050000020003" pitchFamily="34" charset="0"/>
      <p:regular r:id="rId41"/>
      <p:bold r:id="rId42"/>
      <p:italic r:id="rId43"/>
      <p:boldItalic r:id="rId44"/>
    </p:embeddedFont>
    <p:embeddedFont>
      <p:font typeface="Segoe Print" panose="02000600000000000000" pitchFamily="2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43D2D-ABFA-4CF7-BA62-95ACB771EA01}" v="1425" dt="2024-05-20T19:29:05.441"/>
  </p1510:revLst>
</p1510:revInfo>
</file>

<file path=ppt/tableStyles.xml><?xml version="1.0" encoding="utf-8"?>
<a:tblStyleLst xmlns:a="http://schemas.openxmlformats.org/drawingml/2006/main" def="{2106705F-EA86-45B4-BB10-5840439673C0}">
  <a:tblStyle styleId="{2106705F-EA86-45B4-BB10-5840439673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4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hen, Stefan L" userId="70681bcc-6c4d-4b02-9537-5604dc961626" providerId="ADAL" clId="{83143D2D-ABFA-4CF7-BA62-95ACB771EA01}"/>
    <pc:docChg chg="undo custSel addSld delSld modSld sldOrd addMainMaster delMainMaster modMainMaster">
      <pc:chgData name="Cohen, Stefan L" userId="70681bcc-6c4d-4b02-9537-5604dc961626" providerId="ADAL" clId="{83143D2D-ABFA-4CF7-BA62-95ACB771EA01}" dt="2024-05-20T19:29:05.441" v="3965" actId="20577"/>
      <pc:docMkLst>
        <pc:docMk/>
      </pc:docMkLst>
      <pc:sldChg chg="addSp delSp modSp mod">
        <pc:chgData name="Cohen, Stefan L" userId="70681bcc-6c4d-4b02-9537-5604dc961626" providerId="ADAL" clId="{83143D2D-ABFA-4CF7-BA62-95ACB771EA01}" dt="2024-05-20T17:17:30.603" v="1557" actId="207"/>
        <pc:sldMkLst>
          <pc:docMk/>
          <pc:sldMk cId="0" sldId="256"/>
        </pc:sldMkLst>
        <pc:spChg chg="add mod">
          <ac:chgData name="Cohen, Stefan L" userId="70681bcc-6c4d-4b02-9537-5604dc961626" providerId="ADAL" clId="{83143D2D-ABFA-4CF7-BA62-95ACB771EA01}" dt="2024-05-20T17:16:55.777" v="1552" actId="14100"/>
          <ac:spMkLst>
            <pc:docMk/>
            <pc:sldMk cId="0" sldId="256"/>
            <ac:spMk id="2" creationId="{0D018E58-B48D-6DE8-61ED-E74BBC77A99D}"/>
          </ac:spMkLst>
        </pc:spChg>
        <pc:spChg chg="add del mod">
          <ac:chgData name="Cohen, Stefan L" userId="70681bcc-6c4d-4b02-9537-5604dc961626" providerId="ADAL" clId="{83143D2D-ABFA-4CF7-BA62-95ACB771EA01}" dt="2024-05-20T17:17:30.603" v="1557" actId="207"/>
          <ac:spMkLst>
            <pc:docMk/>
            <pc:sldMk cId="0" sldId="256"/>
            <ac:spMk id="4" creationId="{A2503EE7-312C-47B0-38B4-BAAA7B1EBFCC}"/>
          </ac:spMkLst>
        </pc:spChg>
        <pc:spChg chg="add mod">
          <ac:chgData name="Cohen, Stefan L" userId="70681bcc-6c4d-4b02-9537-5604dc961626" providerId="ADAL" clId="{83143D2D-ABFA-4CF7-BA62-95ACB771EA01}" dt="2024-05-20T17:17:13.758" v="1554" actId="20577"/>
          <ac:spMkLst>
            <pc:docMk/>
            <pc:sldMk cId="0" sldId="256"/>
            <ac:spMk id="5" creationId="{63C0AB59-1BD2-36D1-936C-D51F74AF7096}"/>
          </ac:spMkLst>
        </pc:spChg>
        <pc:spChg chg="del mod">
          <ac:chgData name="Cohen, Stefan L" userId="70681bcc-6c4d-4b02-9537-5604dc961626" providerId="ADAL" clId="{83143D2D-ABFA-4CF7-BA62-95ACB771EA01}" dt="2024-05-20T01:36:27.080" v="534" actId="478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Cohen, Stefan L" userId="70681bcc-6c4d-4b02-9537-5604dc961626" providerId="ADAL" clId="{83143D2D-ABFA-4CF7-BA62-95ACB771EA01}" dt="2024-05-20T17:17:26.055" v="1556" actId="207"/>
          <ac:spMkLst>
            <pc:docMk/>
            <pc:sldMk cId="0" sldId="256"/>
            <ac:spMk id="224" creationId="{00000000-0000-0000-0000-000000000000}"/>
          </ac:spMkLst>
        </pc:spChg>
        <pc:picChg chg="add del mod ord">
          <ac:chgData name="Cohen, Stefan L" userId="70681bcc-6c4d-4b02-9537-5604dc961626" providerId="ADAL" clId="{83143D2D-ABFA-4CF7-BA62-95ACB771EA01}" dt="2024-05-20T00:02:16.225" v="498" actId="478"/>
          <ac:picMkLst>
            <pc:docMk/>
            <pc:sldMk cId="0" sldId="256"/>
            <ac:picMk id="3" creationId="{195EDD85-986E-7F68-6CEF-51EDBB921598}"/>
          </ac:picMkLst>
        </pc:picChg>
        <pc:picChg chg="add mod">
          <ac:chgData name="Cohen, Stefan L" userId="70681bcc-6c4d-4b02-9537-5604dc961626" providerId="ADAL" clId="{83143D2D-ABFA-4CF7-BA62-95ACB771EA01}" dt="2024-05-20T03:03:56.221" v="1485" actId="1076"/>
          <ac:picMkLst>
            <pc:docMk/>
            <pc:sldMk cId="0" sldId="256"/>
            <ac:picMk id="4098" creationId="{958BE2EE-97D7-95B2-8DBB-D3771838D0F0}"/>
          </ac:picMkLst>
        </pc:picChg>
      </pc:sldChg>
      <pc:sldChg chg="addSp delSp modSp mod modAnim">
        <pc:chgData name="Cohen, Stefan L" userId="70681bcc-6c4d-4b02-9537-5604dc961626" providerId="ADAL" clId="{83143D2D-ABFA-4CF7-BA62-95ACB771EA01}" dt="2024-05-20T19:29:05.441" v="3965" actId="20577"/>
        <pc:sldMkLst>
          <pc:docMk/>
          <pc:sldMk cId="0" sldId="257"/>
        </pc:sldMkLst>
        <pc:spChg chg="mod">
          <ac:chgData name="Cohen, Stefan L" userId="70681bcc-6c4d-4b02-9537-5604dc961626" providerId="ADAL" clId="{83143D2D-ABFA-4CF7-BA62-95ACB771EA01}" dt="2024-05-17T21:14:41.394" v="83" actId="20577"/>
          <ac:spMkLst>
            <pc:docMk/>
            <pc:sldMk cId="0" sldId="257"/>
            <ac:spMk id="229" creationId="{00000000-0000-0000-0000-000000000000}"/>
          </ac:spMkLst>
        </pc:spChg>
        <pc:spChg chg="mod">
          <ac:chgData name="Cohen, Stefan L" userId="70681bcc-6c4d-4b02-9537-5604dc961626" providerId="ADAL" clId="{83143D2D-ABFA-4CF7-BA62-95ACB771EA01}" dt="2024-05-20T19:29:05.441" v="3965" actId="20577"/>
          <ac:spMkLst>
            <pc:docMk/>
            <pc:sldMk cId="0" sldId="257"/>
            <ac:spMk id="232" creationId="{00000000-0000-0000-0000-000000000000}"/>
          </ac:spMkLst>
        </pc:spChg>
        <pc:picChg chg="del">
          <ac:chgData name="Cohen, Stefan L" userId="70681bcc-6c4d-4b02-9537-5604dc961626" providerId="ADAL" clId="{83143D2D-ABFA-4CF7-BA62-95ACB771EA01}" dt="2024-05-17T21:48:40.665" v="272" actId="478"/>
          <ac:picMkLst>
            <pc:docMk/>
            <pc:sldMk cId="0" sldId="257"/>
            <ac:picMk id="233" creationId="{00000000-0000-0000-0000-000000000000}"/>
          </ac:picMkLst>
        </pc:picChg>
        <pc:picChg chg="add mod">
          <ac:chgData name="Cohen, Stefan L" userId="70681bcc-6c4d-4b02-9537-5604dc961626" providerId="ADAL" clId="{83143D2D-ABFA-4CF7-BA62-95ACB771EA01}" dt="2024-05-20T00:02:01.378" v="496" actId="167"/>
          <ac:picMkLst>
            <pc:docMk/>
            <pc:sldMk cId="0" sldId="257"/>
            <ac:picMk id="2050" creationId="{9BCA9AB9-B9BF-5089-0CBC-6625CB0E00E3}"/>
          </ac:picMkLst>
        </pc:picChg>
      </pc:sldChg>
      <pc:sldChg chg="addSp delSp modSp mod ord modAnim modNotes">
        <pc:chgData name="Cohen, Stefan L" userId="70681bcc-6c4d-4b02-9537-5604dc961626" providerId="ADAL" clId="{83143D2D-ABFA-4CF7-BA62-95ACB771EA01}" dt="2024-05-20T03:04:57.099" v="1505"/>
        <pc:sldMkLst>
          <pc:docMk/>
          <pc:sldMk cId="0" sldId="259"/>
        </pc:sldMkLst>
        <pc:spChg chg="mod">
          <ac:chgData name="Cohen, Stefan L" userId="70681bcc-6c4d-4b02-9537-5604dc961626" providerId="ADAL" clId="{83143D2D-ABFA-4CF7-BA62-95ACB771EA01}" dt="2024-05-20T02:46:03.580" v="823" actId="313"/>
          <ac:spMkLst>
            <pc:docMk/>
            <pc:sldMk cId="0" sldId="259"/>
            <ac:spMk id="254" creationId="{00000000-0000-0000-0000-000000000000}"/>
          </ac:spMkLst>
        </pc:spChg>
        <pc:picChg chg="del">
          <ac:chgData name="Cohen, Stefan L" userId="70681bcc-6c4d-4b02-9537-5604dc961626" providerId="ADAL" clId="{83143D2D-ABFA-4CF7-BA62-95ACB771EA01}" dt="2024-05-20T02:23:29.949" v="553" actId="478"/>
          <ac:picMkLst>
            <pc:docMk/>
            <pc:sldMk cId="0" sldId="259"/>
            <ac:picMk id="255" creationId="{00000000-0000-0000-0000-000000000000}"/>
          </ac:picMkLst>
        </pc:picChg>
        <pc:picChg chg="add mod">
          <ac:chgData name="Cohen, Stefan L" userId="70681bcc-6c4d-4b02-9537-5604dc961626" providerId="ADAL" clId="{83143D2D-ABFA-4CF7-BA62-95ACB771EA01}" dt="2024-05-20T02:25:36.688" v="563" actId="167"/>
          <ac:picMkLst>
            <pc:docMk/>
            <pc:sldMk cId="0" sldId="259"/>
            <ac:picMk id="3074" creationId="{930D93DF-9D61-A0AC-23C2-F625BADF71E2}"/>
          </ac:picMkLst>
        </pc:picChg>
      </pc:sldChg>
      <pc:sldChg chg="addSp delSp modSp mod delAnim">
        <pc:chgData name="Cohen, Stefan L" userId="70681bcc-6c4d-4b02-9537-5604dc961626" providerId="ADAL" clId="{83143D2D-ABFA-4CF7-BA62-95ACB771EA01}" dt="2024-05-20T18:51:54.700" v="3466" actId="1076"/>
        <pc:sldMkLst>
          <pc:docMk/>
          <pc:sldMk cId="0" sldId="260"/>
        </pc:sldMkLst>
        <pc:picChg chg="add mod">
          <ac:chgData name="Cohen, Stefan L" userId="70681bcc-6c4d-4b02-9537-5604dc961626" providerId="ADAL" clId="{83143D2D-ABFA-4CF7-BA62-95ACB771EA01}" dt="2024-05-20T18:51:54.700" v="3466" actId="1076"/>
          <ac:picMkLst>
            <pc:docMk/>
            <pc:sldMk cId="0" sldId="260"/>
            <ac:picMk id="2" creationId="{667E5690-C988-8719-8923-D0FE40953B4B}"/>
          </ac:picMkLst>
        </pc:picChg>
        <pc:picChg chg="del">
          <ac:chgData name="Cohen, Stefan L" userId="70681bcc-6c4d-4b02-9537-5604dc961626" providerId="ADAL" clId="{83143D2D-ABFA-4CF7-BA62-95ACB771EA01}" dt="2024-05-19T21:44:16.679" v="478" actId="478"/>
          <ac:picMkLst>
            <pc:docMk/>
            <pc:sldMk cId="0" sldId="260"/>
            <ac:picMk id="261" creationId="{00000000-0000-0000-0000-000000000000}"/>
          </ac:picMkLst>
        </pc:picChg>
      </pc:sldChg>
      <pc:sldChg chg="addSp delSp modSp add del mod">
        <pc:chgData name="Cohen, Stefan L" userId="70681bcc-6c4d-4b02-9537-5604dc961626" providerId="ADAL" clId="{83143D2D-ABFA-4CF7-BA62-95ACB771EA01}" dt="2024-05-20T01:43:40.331" v="552" actId="1076"/>
        <pc:sldMkLst>
          <pc:docMk/>
          <pc:sldMk cId="0" sldId="261"/>
        </pc:sldMkLst>
        <pc:spChg chg="mod">
          <ac:chgData name="Cohen, Stefan L" userId="70681bcc-6c4d-4b02-9537-5604dc961626" providerId="ADAL" clId="{83143D2D-ABFA-4CF7-BA62-95ACB771EA01}" dt="2024-05-20T01:08:52.647" v="522" actId="20577"/>
          <ac:spMkLst>
            <pc:docMk/>
            <pc:sldMk cId="0" sldId="261"/>
            <ac:spMk id="267" creationId="{00000000-0000-0000-0000-000000000000}"/>
          </ac:spMkLst>
        </pc:spChg>
        <pc:picChg chg="add del mod">
          <ac:chgData name="Cohen, Stefan L" userId="70681bcc-6c4d-4b02-9537-5604dc961626" providerId="ADAL" clId="{83143D2D-ABFA-4CF7-BA62-95ACB771EA01}" dt="2024-05-20T01:42:27.532" v="539" actId="478"/>
          <ac:picMkLst>
            <pc:docMk/>
            <pc:sldMk cId="0" sldId="261"/>
            <ac:picMk id="3" creationId="{04DD8C2E-C924-1FD0-545F-F23FDF78AA43}"/>
          </ac:picMkLst>
        </pc:picChg>
        <pc:picChg chg="add mod">
          <ac:chgData name="Cohen, Stefan L" userId="70681bcc-6c4d-4b02-9537-5604dc961626" providerId="ADAL" clId="{83143D2D-ABFA-4CF7-BA62-95ACB771EA01}" dt="2024-05-20T01:42:56.764" v="544" actId="14100"/>
          <ac:picMkLst>
            <pc:docMk/>
            <pc:sldMk cId="0" sldId="261"/>
            <ac:picMk id="5" creationId="{C5C6775C-6CF2-CA6A-D486-0F4DBBD3B629}"/>
          </ac:picMkLst>
        </pc:picChg>
        <pc:picChg chg="add mod">
          <ac:chgData name="Cohen, Stefan L" userId="70681bcc-6c4d-4b02-9537-5604dc961626" providerId="ADAL" clId="{83143D2D-ABFA-4CF7-BA62-95ACB771EA01}" dt="2024-05-20T01:43:40.331" v="552" actId="1076"/>
          <ac:picMkLst>
            <pc:docMk/>
            <pc:sldMk cId="0" sldId="261"/>
            <ac:picMk id="7" creationId="{F22E0CFC-351A-9E98-30AB-9ED16C114CF9}"/>
          </ac:picMkLst>
        </pc:picChg>
        <pc:picChg chg="del">
          <ac:chgData name="Cohen, Stefan L" userId="70681bcc-6c4d-4b02-9537-5604dc961626" providerId="ADAL" clId="{83143D2D-ABFA-4CF7-BA62-95ACB771EA01}" dt="2024-05-20T01:42:21.215" v="536" actId="478"/>
          <ac:picMkLst>
            <pc:docMk/>
            <pc:sldMk cId="0" sldId="261"/>
            <ac:picMk id="268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01:42:59.382" v="545" actId="478"/>
          <ac:picMkLst>
            <pc:docMk/>
            <pc:sldMk cId="0" sldId="261"/>
            <ac:picMk id="269" creationId="{00000000-0000-0000-0000-000000000000}"/>
          </ac:picMkLst>
        </pc:picChg>
      </pc:sldChg>
      <pc:sldChg chg="add del">
        <pc:chgData name="Cohen, Stefan L" userId="70681bcc-6c4d-4b02-9537-5604dc961626" providerId="ADAL" clId="{83143D2D-ABFA-4CF7-BA62-95ACB771EA01}" dt="2024-05-20T18:32:15.616" v="2818" actId="47"/>
        <pc:sldMkLst>
          <pc:docMk/>
          <pc:sldMk cId="0" sldId="262"/>
        </pc:sldMkLst>
      </pc:sldChg>
      <pc:sldChg chg="add del">
        <pc:chgData name="Cohen, Stefan L" userId="70681bcc-6c4d-4b02-9537-5604dc961626" providerId="ADAL" clId="{83143D2D-ABFA-4CF7-BA62-95ACB771EA01}" dt="2024-05-20T18:32:39.591" v="2819" actId="47"/>
        <pc:sldMkLst>
          <pc:docMk/>
          <pc:sldMk cId="0" sldId="263"/>
        </pc:sldMkLst>
      </pc:sldChg>
      <pc:sldChg chg="add del">
        <pc:chgData name="Cohen, Stefan L" userId="70681bcc-6c4d-4b02-9537-5604dc961626" providerId="ADAL" clId="{83143D2D-ABFA-4CF7-BA62-95ACB771EA01}" dt="2024-05-20T18:32:43.953" v="2820" actId="47"/>
        <pc:sldMkLst>
          <pc:docMk/>
          <pc:sldMk cId="0" sldId="264"/>
        </pc:sldMkLst>
      </pc:sldChg>
      <pc:sldChg chg="add del">
        <pc:chgData name="Cohen, Stefan L" userId="70681bcc-6c4d-4b02-9537-5604dc961626" providerId="ADAL" clId="{83143D2D-ABFA-4CF7-BA62-95ACB771EA01}" dt="2024-05-20T18:48:36.852" v="3459" actId="2696"/>
        <pc:sldMkLst>
          <pc:docMk/>
          <pc:sldMk cId="0" sldId="265"/>
        </pc:sldMkLst>
      </pc:sldChg>
      <pc:sldChg chg="add">
        <pc:chgData name="Cohen, Stefan L" userId="70681bcc-6c4d-4b02-9537-5604dc961626" providerId="ADAL" clId="{83143D2D-ABFA-4CF7-BA62-95ACB771EA01}" dt="2024-05-20T18:48:43.713" v="3460"/>
        <pc:sldMkLst>
          <pc:docMk/>
          <pc:sldMk cId="364179296" sldId="265"/>
        </pc:sldMkLst>
      </pc:sldChg>
      <pc:sldChg chg="add del">
        <pc:chgData name="Cohen, Stefan L" userId="70681bcc-6c4d-4b02-9537-5604dc961626" providerId="ADAL" clId="{83143D2D-ABFA-4CF7-BA62-95ACB771EA01}" dt="2024-05-20T18:48:36.852" v="3459" actId="2696"/>
        <pc:sldMkLst>
          <pc:docMk/>
          <pc:sldMk cId="0" sldId="266"/>
        </pc:sldMkLst>
      </pc:sldChg>
      <pc:sldChg chg="add">
        <pc:chgData name="Cohen, Stefan L" userId="70681bcc-6c4d-4b02-9537-5604dc961626" providerId="ADAL" clId="{83143D2D-ABFA-4CF7-BA62-95ACB771EA01}" dt="2024-05-20T18:48:43.713" v="3460"/>
        <pc:sldMkLst>
          <pc:docMk/>
          <pc:sldMk cId="2830953323" sldId="266"/>
        </pc:sldMkLst>
      </pc:sldChg>
      <pc:sldChg chg="modSp add del mod">
        <pc:chgData name="Cohen, Stefan L" userId="70681bcc-6c4d-4b02-9537-5604dc961626" providerId="ADAL" clId="{83143D2D-ABFA-4CF7-BA62-95ACB771EA01}" dt="2024-05-20T18:48:36.852" v="3459" actId="2696"/>
        <pc:sldMkLst>
          <pc:docMk/>
          <pc:sldMk cId="0" sldId="267"/>
        </pc:sldMkLst>
        <pc:spChg chg="mod">
          <ac:chgData name="Cohen, Stefan L" userId="70681bcc-6c4d-4b02-9537-5604dc961626" providerId="ADAL" clId="{83143D2D-ABFA-4CF7-BA62-95ACB771EA01}" dt="2024-05-20T18:33:59.870" v="2837" actId="20577"/>
          <ac:spMkLst>
            <pc:docMk/>
            <pc:sldMk cId="0" sldId="267"/>
            <ac:spMk id="322" creationId="{00000000-0000-0000-0000-000000000000}"/>
          </ac:spMkLst>
        </pc:spChg>
        <pc:picChg chg="mod">
          <ac:chgData name="Cohen, Stefan L" userId="70681bcc-6c4d-4b02-9537-5604dc961626" providerId="ADAL" clId="{83143D2D-ABFA-4CF7-BA62-95ACB771EA01}" dt="2024-05-20T18:34:17.670" v="2838" actId="1076"/>
          <ac:picMkLst>
            <pc:docMk/>
            <pc:sldMk cId="0" sldId="267"/>
            <ac:picMk id="323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18:34:17.670" v="2838" actId="1076"/>
          <ac:picMkLst>
            <pc:docMk/>
            <pc:sldMk cId="0" sldId="267"/>
            <ac:picMk id="324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18:34:17.670" v="2838" actId="1076"/>
          <ac:picMkLst>
            <pc:docMk/>
            <pc:sldMk cId="0" sldId="267"/>
            <ac:picMk id="325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18:34:17.670" v="2838" actId="1076"/>
          <ac:picMkLst>
            <pc:docMk/>
            <pc:sldMk cId="0" sldId="267"/>
            <ac:picMk id="326" creationId="{00000000-0000-0000-0000-000000000000}"/>
          </ac:picMkLst>
        </pc:picChg>
      </pc:sldChg>
      <pc:sldChg chg="add">
        <pc:chgData name="Cohen, Stefan L" userId="70681bcc-6c4d-4b02-9537-5604dc961626" providerId="ADAL" clId="{83143D2D-ABFA-4CF7-BA62-95ACB771EA01}" dt="2024-05-20T18:48:43.713" v="3460"/>
        <pc:sldMkLst>
          <pc:docMk/>
          <pc:sldMk cId="2410180412" sldId="267"/>
        </pc:sldMkLst>
      </pc:sldChg>
      <pc:sldChg chg="modSp add del mod ord">
        <pc:chgData name="Cohen, Stefan L" userId="70681bcc-6c4d-4b02-9537-5604dc961626" providerId="ADAL" clId="{83143D2D-ABFA-4CF7-BA62-95ACB771EA01}" dt="2024-05-20T18:55:35.949" v="3559" actId="20577"/>
        <pc:sldMkLst>
          <pc:docMk/>
          <pc:sldMk cId="0" sldId="268"/>
        </pc:sldMkLst>
        <pc:spChg chg="mod">
          <ac:chgData name="Cohen, Stefan L" userId="70681bcc-6c4d-4b02-9537-5604dc961626" providerId="ADAL" clId="{83143D2D-ABFA-4CF7-BA62-95ACB771EA01}" dt="2024-05-20T18:55:35.949" v="3559" actId="20577"/>
          <ac:spMkLst>
            <pc:docMk/>
            <pc:sldMk cId="0" sldId="268"/>
            <ac:spMk id="332" creationId="{00000000-0000-0000-0000-000000000000}"/>
          </ac:spMkLst>
        </pc:spChg>
      </pc:sldChg>
      <pc:sldChg chg="modSp add del mod ord modAnim">
        <pc:chgData name="Cohen, Stefan L" userId="70681bcc-6c4d-4b02-9537-5604dc961626" providerId="ADAL" clId="{83143D2D-ABFA-4CF7-BA62-95ACB771EA01}" dt="2024-05-20T18:54:52.318" v="3555"/>
        <pc:sldMkLst>
          <pc:docMk/>
          <pc:sldMk cId="0" sldId="269"/>
        </pc:sldMkLst>
        <pc:spChg chg="mod">
          <ac:chgData name="Cohen, Stefan L" userId="70681bcc-6c4d-4b02-9537-5604dc961626" providerId="ADAL" clId="{83143D2D-ABFA-4CF7-BA62-95ACB771EA01}" dt="2024-05-20T18:54:45.218" v="3554" actId="1076"/>
          <ac:spMkLst>
            <pc:docMk/>
            <pc:sldMk cId="0" sldId="269"/>
            <ac:spMk id="338" creationId="{00000000-0000-0000-0000-000000000000}"/>
          </ac:spMkLst>
        </pc:spChg>
      </pc:sldChg>
      <pc:sldChg chg="add del">
        <pc:chgData name="Cohen, Stefan L" userId="70681bcc-6c4d-4b02-9537-5604dc961626" providerId="ADAL" clId="{83143D2D-ABFA-4CF7-BA62-95ACB771EA01}" dt="2024-05-20T01:24:02.489" v="524" actId="47"/>
        <pc:sldMkLst>
          <pc:docMk/>
          <pc:sldMk cId="0" sldId="270"/>
        </pc:sldMkLst>
      </pc:sldChg>
      <pc:sldChg chg="add del">
        <pc:chgData name="Cohen, Stefan L" userId="70681bcc-6c4d-4b02-9537-5604dc961626" providerId="ADAL" clId="{83143D2D-ABFA-4CF7-BA62-95ACB771EA01}" dt="2024-05-20T01:24:02.489" v="524" actId="47"/>
        <pc:sldMkLst>
          <pc:docMk/>
          <pc:sldMk cId="0" sldId="271"/>
        </pc:sldMkLst>
      </pc:sldChg>
      <pc:sldChg chg="addSp delSp modSp add del mod delAnim modAnim">
        <pc:chgData name="Cohen, Stefan L" userId="70681bcc-6c4d-4b02-9537-5604dc961626" providerId="ADAL" clId="{83143D2D-ABFA-4CF7-BA62-95ACB771EA01}" dt="2024-05-20T19:25:36.365" v="3895" actId="21"/>
        <pc:sldMkLst>
          <pc:docMk/>
          <pc:sldMk cId="0" sldId="272"/>
        </pc:sldMkLst>
        <pc:spChg chg="mod">
          <ac:chgData name="Cohen, Stefan L" userId="70681bcc-6c4d-4b02-9537-5604dc961626" providerId="ADAL" clId="{83143D2D-ABFA-4CF7-BA62-95ACB771EA01}" dt="2024-05-20T19:13:18.844" v="3689" actId="20577"/>
          <ac:spMkLst>
            <pc:docMk/>
            <pc:sldMk cId="0" sldId="272"/>
            <ac:spMk id="364" creationId="{00000000-0000-0000-0000-000000000000}"/>
          </ac:spMkLst>
        </pc:spChg>
        <pc:spChg chg="mod">
          <ac:chgData name="Cohen, Stefan L" userId="70681bcc-6c4d-4b02-9537-5604dc961626" providerId="ADAL" clId="{83143D2D-ABFA-4CF7-BA62-95ACB771EA01}" dt="2024-05-20T19:24:50.266" v="3889" actId="113"/>
          <ac:spMkLst>
            <pc:docMk/>
            <pc:sldMk cId="0" sldId="272"/>
            <ac:spMk id="365" creationId="{00000000-0000-0000-0000-000000000000}"/>
          </ac:spMkLst>
        </pc:spChg>
        <pc:spChg chg="del">
          <ac:chgData name="Cohen, Stefan L" userId="70681bcc-6c4d-4b02-9537-5604dc961626" providerId="ADAL" clId="{83143D2D-ABFA-4CF7-BA62-95ACB771EA01}" dt="2024-05-20T19:22:52.428" v="3764" actId="478"/>
          <ac:spMkLst>
            <pc:docMk/>
            <pc:sldMk cId="0" sldId="272"/>
            <ac:spMk id="367" creationId="{00000000-0000-0000-0000-000000000000}"/>
          </ac:spMkLst>
        </pc:spChg>
        <pc:spChg chg="del">
          <ac:chgData name="Cohen, Stefan L" userId="70681bcc-6c4d-4b02-9537-5604dc961626" providerId="ADAL" clId="{83143D2D-ABFA-4CF7-BA62-95ACB771EA01}" dt="2024-05-20T19:22:54.232" v="3765" actId="478"/>
          <ac:spMkLst>
            <pc:docMk/>
            <pc:sldMk cId="0" sldId="272"/>
            <ac:spMk id="368" creationId="{00000000-0000-0000-0000-000000000000}"/>
          </ac:spMkLst>
        </pc:spChg>
        <pc:spChg chg="del mod">
          <ac:chgData name="Cohen, Stefan L" userId="70681bcc-6c4d-4b02-9537-5604dc961626" providerId="ADAL" clId="{83143D2D-ABFA-4CF7-BA62-95ACB771EA01}" dt="2024-05-20T19:25:36.365" v="3895" actId="21"/>
          <ac:spMkLst>
            <pc:docMk/>
            <pc:sldMk cId="0" sldId="272"/>
            <ac:spMk id="370" creationId="{00000000-0000-0000-0000-000000000000}"/>
          </ac:spMkLst>
        </pc:spChg>
        <pc:picChg chg="add mod">
          <ac:chgData name="Cohen, Stefan L" userId="70681bcc-6c4d-4b02-9537-5604dc961626" providerId="ADAL" clId="{83143D2D-ABFA-4CF7-BA62-95ACB771EA01}" dt="2024-05-20T19:25:24.663" v="3894" actId="14100"/>
          <ac:picMkLst>
            <pc:docMk/>
            <pc:sldMk cId="0" sldId="272"/>
            <ac:picMk id="3" creationId="{7E51C180-EBCF-5B95-B688-3831EAA5F456}"/>
          </ac:picMkLst>
        </pc:picChg>
        <pc:picChg chg="del">
          <ac:chgData name="Cohen, Stefan L" userId="70681bcc-6c4d-4b02-9537-5604dc961626" providerId="ADAL" clId="{83143D2D-ABFA-4CF7-BA62-95ACB771EA01}" dt="2024-05-20T19:22:49.920" v="3763" actId="478"/>
          <ac:picMkLst>
            <pc:docMk/>
            <pc:sldMk cId="0" sldId="272"/>
            <ac:picMk id="366" creationId="{00000000-0000-0000-0000-000000000000}"/>
          </ac:picMkLst>
        </pc:picChg>
        <pc:picChg chg="del mod">
          <ac:chgData name="Cohen, Stefan L" userId="70681bcc-6c4d-4b02-9537-5604dc961626" providerId="ADAL" clId="{83143D2D-ABFA-4CF7-BA62-95ACB771EA01}" dt="2024-05-20T19:25:36.365" v="3895" actId="21"/>
          <ac:picMkLst>
            <pc:docMk/>
            <pc:sldMk cId="0" sldId="272"/>
            <ac:picMk id="369" creationId="{00000000-0000-0000-0000-000000000000}"/>
          </ac:picMkLst>
        </pc:picChg>
      </pc:sldChg>
      <pc:sldChg chg="add del">
        <pc:chgData name="Cohen, Stefan L" userId="70681bcc-6c4d-4b02-9537-5604dc961626" providerId="ADAL" clId="{83143D2D-ABFA-4CF7-BA62-95ACB771EA01}" dt="2024-05-20T19:15:25.763" v="3703" actId="47"/>
        <pc:sldMkLst>
          <pc:docMk/>
          <pc:sldMk cId="0" sldId="273"/>
        </pc:sldMkLst>
      </pc:sldChg>
      <pc:sldChg chg="addSp delSp modSp add del mod delAnim modAnim">
        <pc:chgData name="Cohen, Stefan L" userId="70681bcc-6c4d-4b02-9537-5604dc961626" providerId="ADAL" clId="{83143D2D-ABFA-4CF7-BA62-95ACB771EA01}" dt="2024-05-20T19:25:48.802" v="3900" actId="1076"/>
        <pc:sldMkLst>
          <pc:docMk/>
          <pc:sldMk cId="0" sldId="274"/>
        </pc:sldMkLst>
        <pc:spChg chg="add del mod">
          <ac:chgData name="Cohen, Stefan L" userId="70681bcc-6c4d-4b02-9537-5604dc961626" providerId="ADAL" clId="{83143D2D-ABFA-4CF7-BA62-95ACB771EA01}" dt="2024-05-20T19:18:08.863" v="3713" actId="478"/>
          <ac:spMkLst>
            <pc:docMk/>
            <pc:sldMk cId="0" sldId="274"/>
            <ac:spMk id="3" creationId="{50286EEC-1E3B-D07E-004D-0D5C62CC3981}"/>
          </ac:spMkLst>
        </pc:spChg>
        <pc:spChg chg="add mod">
          <ac:chgData name="Cohen, Stefan L" userId="70681bcc-6c4d-4b02-9537-5604dc961626" providerId="ADAL" clId="{83143D2D-ABFA-4CF7-BA62-95ACB771EA01}" dt="2024-05-20T19:25:48.802" v="3900" actId="1076"/>
          <ac:spMkLst>
            <pc:docMk/>
            <pc:sldMk cId="0" sldId="274"/>
            <ac:spMk id="370" creationId="{00000000-0000-0000-0000-000000000000}"/>
          </ac:spMkLst>
        </pc:spChg>
        <pc:spChg chg="mod">
          <ac:chgData name="Cohen, Stefan L" userId="70681bcc-6c4d-4b02-9537-5604dc961626" providerId="ADAL" clId="{83143D2D-ABFA-4CF7-BA62-95ACB771EA01}" dt="2024-05-20T19:18:21.346" v="3753" actId="20577"/>
          <ac:spMkLst>
            <pc:docMk/>
            <pc:sldMk cId="0" sldId="274"/>
            <ac:spMk id="383" creationId="{00000000-0000-0000-0000-000000000000}"/>
          </ac:spMkLst>
        </pc:spChg>
        <pc:spChg chg="del">
          <ac:chgData name="Cohen, Stefan L" userId="70681bcc-6c4d-4b02-9537-5604dc961626" providerId="ADAL" clId="{83143D2D-ABFA-4CF7-BA62-95ACB771EA01}" dt="2024-05-20T19:15:41.998" v="3707" actId="478"/>
          <ac:spMkLst>
            <pc:docMk/>
            <pc:sldMk cId="0" sldId="274"/>
            <ac:spMk id="386" creationId="{00000000-0000-0000-0000-000000000000}"/>
          </ac:spMkLst>
        </pc:spChg>
        <pc:spChg chg="del">
          <ac:chgData name="Cohen, Stefan L" userId="70681bcc-6c4d-4b02-9537-5604dc961626" providerId="ADAL" clId="{83143D2D-ABFA-4CF7-BA62-95ACB771EA01}" dt="2024-05-20T19:15:44.431" v="3708" actId="478"/>
          <ac:spMkLst>
            <pc:docMk/>
            <pc:sldMk cId="0" sldId="274"/>
            <ac:spMk id="387" creationId="{00000000-0000-0000-0000-000000000000}"/>
          </ac:spMkLst>
        </pc:spChg>
        <pc:picChg chg="add mod">
          <ac:chgData name="Cohen, Stefan L" userId="70681bcc-6c4d-4b02-9537-5604dc961626" providerId="ADAL" clId="{83143D2D-ABFA-4CF7-BA62-95ACB771EA01}" dt="2024-05-20T19:25:43.744" v="3898" actId="1076"/>
          <ac:picMkLst>
            <pc:docMk/>
            <pc:sldMk cId="0" sldId="274"/>
            <ac:picMk id="5" creationId="{3BFD21A0-8D5F-0546-D91F-55EB816811EA}"/>
          </ac:picMkLst>
        </pc:picChg>
        <pc:picChg chg="add mod">
          <ac:chgData name="Cohen, Stefan L" userId="70681bcc-6c4d-4b02-9537-5604dc961626" providerId="ADAL" clId="{83143D2D-ABFA-4CF7-BA62-95ACB771EA01}" dt="2024-05-20T19:25:45.285" v="3899" actId="1076"/>
          <ac:picMkLst>
            <pc:docMk/>
            <pc:sldMk cId="0" sldId="274"/>
            <ac:picMk id="369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19:25:42.450" v="3897" actId="1076"/>
          <ac:picMkLst>
            <pc:docMk/>
            <pc:sldMk cId="0" sldId="274"/>
            <ac:picMk id="384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19:15:39.496" v="3706" actId="478"/>
          <ac:picMkLst>
            <pc:docMk/>
            <pc:sldMk cId="0" sldId="274"/>
            <ac:picMk id="385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19:16:00.250" v="3711" actId="478"/>
          <ac:picMkLst>
            <pc:docMk/>
            <pc:sldMk cId="0" sldId="274"/>
            <ac:picMk id="388" creationId="{00000000-0000-0000-0000-000000000000}"/>
          </ac:picMkLst>
        </pc:picChg>
      </pc:sldChg>
      <pc:sldChg chg="add del">
        <pc:chgData name="Cohen, Stefan L" userId="70681bcc-6c4d-4b02-9537-5604dc961626" providerId="ADAL" clId="{83143D2D-ABFA-4CF7-BA62-95ACB771EA01}" dt="2024-05-20T01:24:02.489" v="524" actId="47"/>
        <pc:sldMkLst>
          <pc:docMk/>
          <pc:sldMk cId="0" sldId="275"/>
        </pc:sldMkLst>
      </pc:sldChg>
      <pc:sldChg chg="addSp delSp modSp add del mod">
        <pc:chgData name="Cohen, Stefan L" userId="70681bcc-6c4d-4b02-9537-5604dc961626" providerId="ADAL" clId="{83143D2D-ABFA-4CF7-BA62-95ACB771EA01}" dt="2024-05-20T19:15:15.305" v="3702" actId="1076"/>
        <pc:sldMkLst>
          <pc:docMk/>
          <pc:sldMk cId="0" sldId="276"/>
        </pc:sldMkLst>
        <pc:picChg chg="add mod">
          <ac:chgData name="Cohen, Stefan L" userId="70681bcc-6c4d-4b02-9537-5604dc961626" providerId="ADAL" clId="{83143D2D-ABFA-4CF7-BA62-95ACB771EA01}" dt="2024-05-20T19:14:36.797" v="3695" actId="1076"/>
          <ac:picMkLst>
            <pc:docMk/>
            <pc:sldMk cId="0" sldId="276"/>
            <ac:picMk id="3" creationId="{5C8DA03E-DB8D-7C76-917F-C101DE2747F0}"/>
          </ac:picMkLst>
        </pc:picChg>
        <pc:picChg chg="add mod">
          <ac:chgData name="Cohen, Stefan L" userId="70681bcc-6c4d-4b02-9537-5604dc961626" providerId="ADAL" clId="{83143D2D-ABFA-4CF7-BA62-95ACB771EA01}" dt="2024-05-20T19:15:15.305" v="3702" actId="1076"/>
          <ac:picMkLst>
            <pc:docMk/>
            <pc:sldMk cId="0" sldId="276"/>
            <ac:picMk id="5" creationId="{7BFB1D3D-AECF-89B9-DDC7-8836BA38D193}"/>
          </ac:picMkLst>
        </pc:picChg>
        <pc:picChg chg="del">
          <ac:chgData name="Cohen, Stefan L" userId="70681bcc-6c4d-4b02-9537-5604dc961626" providerId="ADAL" clId="{83143D2D-ABFA-4CF7-BA62-95ACB771EA01}" dt="2024-05-20T19:14:27.303" v="3692" actId="478"/>
          <ac:picMkLst>
            <pc:docMk/>
            <pc:sldMk cId="0" sldId="276"/>
            <ac:picMk id="400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19:14:59.145" v="3696" actId="478"/>
          <ac:picMkLst>
            <pc:docMk/>
            <pc:sldMk cId="0" sldId="276"/>
            <ac:picMk id="401" creationId="{00000000-0000-0000-0000-000000000000}"/>
          </ac:picMkLst>
        </pc:picChg>
      </pc:sldChg>
      <pc:sldChg chg="addSp delSp modSp add del mod delAnim">
        <pc:chgData name="Cohen, Stefan L" userId="70681bcc-6c4d-4b02-9537-5604dc961626" providerId="ADAL" clId="{83143D2D-ABFA-4CF7-BA62-95ACB771EA01}" dt="2024-05-20T01:24:02.489" v="524" actId="47"/>
        <pc:sldMkLst>
          <pc:docMk/>
          <pc:sldMk cId="0" sldId="277"/>
        </pc:sldMkLst>
        <pc:spChg chg="mod">
          <ac:chgData name="Cohen, Stefan L" userId="70681bcc-6c4d-4b02-9537-5604dc961626" providerId="ADAL" clId="{83143D2D-ABFA-4CF7-BA62-95ACB771EA01}" dt="2024-05-17T20:46:25.513" v="80" actId="20577"/>
          <ac:spMkLst>
            <pc:docMk/>
            <pc:sldMk cId="0" sldId="277"/>
            <ac:spMk id="406" creationId="{00000000-0000-0000-0000-000000000000}"/>
          </ac:spMkLst>
        </pc:spChg>
        <pc:spChg chg="mod">
          <ac:chgData name="Cohen, Stefan L" userId="70681bcc-6c4d-4b02-9537-5604dc961626" providerId="ADAL" clId="{83143D2D-ABFA-4CF7-BA62-95ACB771EA01}" dt="2024-05-17T20:46:06.665" v="65" actId="1076"/>
          <ac:spMkLst>
            <pc:docMk/>
            <pc:sldMk cId="0" sldId="277"/>
            <ac:spMk id="407" creationId="{00000000-0000-0000-0000-000000000000}"/>
          </ac:spMkLst>
        </pc:spChg>
        <pc:picChg chg="del mod">
          <ac:chgData name="Cohen, Stefan L" userId="70681bcc-6c4d-4b02-9537-5604dc961626" providerId="ADAL" clId="{83143D2D-ABFA-4CF7-BA62-95ACB771EA01}" dt="2024-05-17T20:44:47.178" v="12" actId="478"/>
          <ac:picMkLst>
            <pc:docMk/>
            <pc:sldMk cId="0" sldId="277"/>
            <ac:picMk id="408" creationId="{00000000-0000-0000-0000-000000000000}"/>
          </ac:picMkLst>
        </pc:picChg>
        <pc:picChg chg="add del mod">
          <ac:chgData name="Cohen, Stefan L" userId="70681bcc-6c4d-4b02-9537-5604dc961626" providerId="ADAL" clId="{83143D2D-ABFA-4CF7-BA62-95ACB771EA01}" dt="2024-05-17T20:45:22.935" v="21" actId="478"/>
          <ac:picMkLst>
            <pc:docMk/>
            <pc:sldMk cId="0" sldId="277"/>
            <ac:picMk id="1026" creationId="{AC3D0194-EF52-798D-E469-B023F6EE28B8}"/>
          </ac:picMkLst>
        </pc:picChg>
        <pc:picChg chg="add mod">
          <ac:chgData name="Cohen, Stefan L" userId="70681bcc-6c4d-4b02-9537-5604dc961626" providerId="ADAL" clId="{83143D2D-ABFA-4CF7-BA62-95ACB771EA01}" dt="2024-05-17T20:46:28.599" v="81" actId="1076"/>
          <ac:picMkLst>
            <pc:docMk/>
            <pc:sldMk cId="0" sldId="277"/>
            <ac:picMk id="1028" creationId="{8A50D6BD-9177-BD2A-F205-77825EE61FC8}"/>
          </ac:picMkLst>
        </pc:picChg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78"/>
        </pc:sldMkLst>
      </pc:sldChg>
      <pc:sldChg chg="addSp delSp modSp new del">
        <pc:chgData name="Cohen, Stefan L" userId="70681bcc-6c4d-4b02-9537-5604dc961626" providerId="ADAL" clId="{83143D2D-ABFA-4CF7-BA62-95ACB771EA01}" dt="2024-05-20T18:39:21.953" v="3095" actId="47"/>
        <pc:sldMkLst>
          <pc:docMk/>
          <pc:sldMk cId="731860389" sldId="278"/>
        </pc:sldMkLst>
        <pc:spChg chg="del mod">
          <ac:chgData name="Cohen, Stefan L" userId="70681bcc-6c4d-4b02-9537-5604dc961626" providerId="ADAL" clId="{83143D2D-ABFA-4CF7-BA62-95ACB771EA01}" dt="2024-05-20T02:36:53.536" v="816" actId="478"/>
          <ac:spMkLst>
            <pc:docMk/>
            <pc:sldMk cId="731860389" sldId="278"/>
            <ac:spMk id="3" creationId="{EC27A912-B69A-C0CA-56B7-633C41B696DB}"/>
          </ac:spMkLst>
        </pc:spChg>
        <pc:picChg chg="add del mod">
          <ac:chgData name="Cohen, Stefan L" userId="70681bcc-6c4d-4b02-9537-5604dc961626" providerId="ADAL" clId="{83143D2D-ABFA-4CF7-BA62-95ACB771EA01}" dt="2024-05-20T02:36:53.536" v="816" actId="478"/>
          <ac:picMkLst>
            <pc:docMk/>
            <pc:sldMk cId="731860389" sldId="278"/>
            <ac:picMk id="5122" creationId="{303CA325-6970-0000-502A-DC64637BE63E}"/>
          </ac:picMkLst>
        </pc:picChg>
        <pc:picChg chg="add del mod">
          <ac:chgData name="Cohen, Stefan L" userId="70681bcc-6c4d-4b02-9537-5604dc961626" providerId="ADAL" clId="{83143D2D-ABFA-4CF7-BA62-95ACB771EA01}" dt="2024-05-20T18:39:19.155" v="3094" actId="21"/>
          <ac:picMkLst>
            <pc:docMk/>
            <pc:sldMk cId="731860389" sldId="278"/>
            <ac:picMk id="5124" creationId="{DC9478D8-F34D-B4C2-B8A5-C1A7DEE98BA0}"/>
          </ac:picMkLst>
        </pc:picChg>
        <pc:picChg chg="add mod">
          <ac:chgData name="Cohen, Stefan L" userId="70681bcc-6c4d-4b02-9537-5604dc961626" providerId="ADAL" clId="{83143D2D-ABFA-4CF7-BA62-95ACB771EA01}" dt="2024-05-20T02:39:09.247" v="822" actId="1076"/>
          <ac:picMkLst>
            <pc:docMk/>
            <pc:sldMk cId="731860389" sldId="278"/>
            <ac:picMk id="5126" creationId="{AF074528-7B0A-11B6-1031-A5AAC768CE54}"/>
          </ac:picMkLst>
        </pc:picChg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79"/>
        </pc:sldMkLst>
      </pc:sldChg>
      <pc:sldChg chg="modSp add mod">
        <pc:chgData name="Cohen, Stefan L" userId="70681bcc-6c4d-4b02-9537-5604dc961626" providerId="ADAL" clId="{83143D2D-ABFA-4CF7-BA62-95ACB771EA01}" dt="2024-05-20T03:01:59.536" v="1361" actId="1036"/>
        <pc:sldMkLst>
          <pc:docMk/>
          <pc:sldMk cId="4175290231" sldId="279"/>
        </pc:sldMkLst>
        <pc:spChg chg="mod">
          <ac:chgData name="Cohen, Stefan L" userId="70681bcc-6c4d-4b02-9537-5604dc961626" providerId="ADAL" clId="{83143D2D-ABFA-4CF7-BA62-95ACB771EA01}" dt="2024-05-20T02:54:55.648" v="1059" actId="1076"/>
          <ac:spMkLst>
            <pc:docMk/>
            <pc:sldMk cId="4175290231" sldId="279"/>
            <ac:spMk id="2" creationId="{00000000-0000-0000-0000-000000000000}"/>
          </ac:spMkLst>
        </pc:spChg>
        <pc:spChg chg="mod">
          <ac:chgData name="Cohen, Stefan L" userId="70681bcc-6c4d-4b02-9537-5604dc961626" providerId="ADAL" clId="{83143D2D-ABFA-4CF7-BA62-95ACB771EA01}" dt="2024-05-20T02:57:52.652" v="1161" actId="6549"/>
          <ac:spMkLst>
            <pc:docMk/>
            <pc:sldMk cId="4175290231" sldId="279"/>
            <ac:spMk id="3" creationId="{00000000-0000-0000-0000-000000000000}"/>
          </ac:spMkLst>
        </pc:spChg>
        <pc:graphicFrameChg chg="mod modGraphic">
          <ac:chgData name="Cohen, Stefan L" userId="70681bcc-6c4d-4b02-9537-5604dc961626" providerId="ADAL" clId="{83143D2D-ABFA-4CF7-BA62-95ACB771EA01}" dt="2024-05-20T03:01:59.536" v="1361" actId="1036"/>
          <ac:graphicFrameMkLst>
            <pc:docMk/>
            <pc:sldMk cId="4175290231" sldId="279"/>
            <ac:graphicFrameMk id="4" creationId="{00000000-0000-0000-0000-000000000000}"/>
          </ac:graphicFrameMkLst>
        </pc:graphicFrameChg>
        <pc:picChg chg="mod">
          <ac:chgData name="Cohen, Stefan L" userId="70681bcc-6c4d-4b02-9537-5604dc961626" providerId="ADAL" clId="{83143D2D-ABFA-4CF7-BA62-95ACB771EA01}" dt="2024-05-20T03:01:59.536" v="1361" actId="1036"/>
          <ac:picMkLst>
            <pc:docMk/>
            <pc:sldMk cId="4175290231" sldId="279"/>
            <ac:picMk id="7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03:01:59.536" v="1361" actId="1036"/>
          <ac:picMkLst>
            <pc:docMk/>
            <pc:sldMk cId="4175290231" sldId="279"/>
            <ac:picMk id="8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03:01:59.536" v="1361" actId="1036"/>
          <ac:picMkLst>
            <pc:docMk/>
            <pc:sldMk cId="4175290231" sldId="279"/>
            <ac:picMk id="9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02:55:01.958" v="1076" actId="1035"/>
          <ac:picMkLst>
            <pc:docMk/>
            <pc:sldMk cId="4175290231" sldId="279"/>
            <ac:picMk id="10" creationId="{00000000-0000-0000-0000-000000000000}"/>
          </ac:picMkLst>
        </pc:picChg>
        <pc:picChg chg="mod">
          <ac:chgData name="Cohen, Stefan L" userId="70681bcc-6c4d-4b02-9537-5604dc961626" providerId="ADAL" clId="{83143D2D-ABFA-4CF7-BA62-95ACB771EA01}" dt="2024-05-20T02:55:01.958" v="1076" actId="1035"/>
          <ac:picMkLst>
            <pc:docMk/>
            <pc:sldMk cId="4175290231" sldId="279"/>
            <ac:picMk id="1026" creationId="{00000000-0000-0000-0000-000000000000}"/>
          </ac:picMkLst>
        </pc:picChg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80"/>
        </pc:sldMkLst>
      </pc:sldChg>
      <pc:sldChg chg="addSp delSp modSp new mod setBg delAnim modAnim">
        <pc:chgData name="Cohen, Stefan L" userId="70681bcc-6c4d-4b02-9537-5604dc961626" providerId="ADAL" clId="{83143D2D-ABFA-4CF7-BA62-95ACB771EA01}" dt="2024-05-20T18:47:09.605" v="3454"/>
        <pc:sldMkLst>
          <pc:docMk/>
          <pc:sldMk cId="3846566317" sldId="280"/>
        </pc:sldMkLst>
        <pc:spChg chg="mod">
          <ac:chgData name="Cohen, Stefan L" userId="70681bcc-6c4d-4b02-9537-5604dc961626" providerId="ADAL" clId="{83143D2D-ABFA-4CF7-BA62-95ACB771EA01}" dt="2024-05-20T18:26:40.017" v="2762" actId="20577"/>
          <ac:spMkLst>
            <pc:docMk/>
            <pc:sldMk cId="3846566317" sldId="280"/>
            <ac:spMk id="2" creationId="{50E58318-1796-EE8D-72E4-9FC82D81EEA9}"/>
          </ac:spMkLst>
        </pc:spChg>
        <pc:spChg chg="mod">
          <ac:chgData name="Cohen, Stefan L" userId="70681bcc-6c4d-4b02-9537-5604dc961626" providerId="ADAL" clId="{83143D2D-ABFA-4CF7-BA62-95ACB771EA01}" dt="2024-05-20T18:31:45.487" v="2816" actId="113"/>
          <ac:spMkLst>
            <pc:docMk/>
            <pc:sldMk cId="3846566317" sldId="280"/>
            <ac:spMk id="3" creationId="{59F5D865-739F-6C08-9997-5BD0EDDE3E73}"/>
          </ac:spMkLst>
        </pc:spChg>
        <pc:spChg chg="add mod">
          <ac:chgData name="Cohen, Stefan L" userId="70681bcc-6c4d-4b02-9537-5604dc961626" providerId="ADAL" clId="{83143D2D-ABFA-4CF7-BA62-95ACB771EA01}" dt="2024-05-20T18:46:24.184" v="3450" actId="20577"/>
          <ac:spMkLst>
            <pc:docMk/>
            <pc:sldMk cId="3846566317" sldId="280"/>
            <ac:spMk id="6" creationId="{E928599D-C9CA-5EDC-2519-84C69BEC4BA7}"/>
          </ac:spMkLst>
        </pc:spChg>
        <pc:picChg chg="add del mod">
          <ac:chgData name="Cohen, Stefan L" userId="70681bcc-6c4d-4b02-9537-5604dc961626" providerId="ADAL" clId="{83143D2D-ABFA-4CF7-BA62-95ACB771EA01}" dt="2024-05-20T18:28:32.844" v="2766" actId="478"/>
          <ac:picMkLst>
            <pc:docMk/>
            <pc:sldMk cId="3846566317" sldId="280"/>
            <ac:picMk id="5" creationId="{AE577031-C0E6-ED67-8267-BB038AC56CC9}"/>
          </ac:picMkLst>
        </pc:picChg>
      </pc:sldChg>
      <pc:sldChg chg="modSp add del mod setBg">
        <pc:chgData name="Cohen, Stefan L" userId="70681bcc-6c4d-4b02-9537-5604dc961626" providerId="ADAL" clId="{83143D2D-ABFA-4CF7-BA62-95ACB771EA01}" dt="2024-05-20T18:13:29.638" v="2182" actId="47"/>
        <pc:sldMkLst>
          <pc:docMk/>
          <pc:sldMk cId="1170120563" sldId="281"/>
        </pc:sldMkLst>
        <pc:spChg chg="mod">
          <ac:chgData name="Cohen, Stefan L" userId="70681bcc-6c4d-4b02-9537-5604dc961626" providerId="ADAL" clId="{83143D2D-ABFA-4CF7-BA62-95ACB771EA01}" dt="2024-05-20T17:36:45.759" v="1803" actId="20577"/>
          <ac:spMkLst>
            <pc:docMk/>
            <pc:sldMk cId="1170120563" sldId="281"/>
            <ac:spMk id="2" creationId="{50E58318-1796-EE8D-72E4-9FC82D81EEA9}"/>
          </ac:spMkLst>
        </pc:spChg>
        <pc:spChg chg="mod">
          <ac:chgData name="Cohen, Stefan L" userId="70681bcc-6c4d-4b02-9537-5604dc961626" providerId="ADAL" clId="{83143D2D-ABFA-4CF7-BA62-95ACB771EA01}" dt="2024-05-20T17:31:22.024" v="1794" actId="20577"/>
          <ac:spMkLst>
            <pc:docMk/>
            <pc:sldMk cId="1170120563" sldId="281"/>
            <ac:spMk id="3" creationId="{59F5D865-739F-6C08-9997-5BD0EDDE3E73}"/>
          </ac:spMkLst>
        </pc:spChg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82"/>
        </pc:sldMkLst>
      </pc:sldChg>
      <pc:sldChg chg="addSp delSp modSp new mod">
        <pc:chgData name="Cohen, Stefan L" userId="70681bcc-6c4d-4b02-9537-5604dc961626" providerId="ADAL" clId="{83143D2D-ABFA-4CF7-BA62-95ACB771EA01}" dt="2024-05-20T17:51:39.077" v="1948" actId="113"/>
        <pc:sldMkLst>
          <pc:docMk/>
          <pc:sldMk cId="777054591" sldId="282"/>
        </pc:sldMkLst>
        <pc:spChg chg="mod">
          <ac:chgData name="Cohen, Stefan L" userId="70681bcc-6c4d-4b02-9537-5604dc961626" providerId="ADAL" clId="{83143D2D-ABFA-4CF7-BA62-95ACB771EA01}" dt="2024-05-20T17:44:54.029" v="1844" actId="113"/>
          <ac:spMkLst>
            <pc:docMk/>
            <pc:sldMk cId="777054591" sldId="282"/>
            <ac:spMk id="2" creationId="{FAE1B60B-739B-2CDA-8834-2802F6BF13C5}"/>
          </ac:spMkLst>
        </pc:spChg>
        <pc:spChg chg="del mod">
          <ac:chgData name="Cohen, Stefan L" userId="70681bcc-6c4d-4b02-9537-5604dc961626" providerId="ADAL" clId="{83143D2D-ABFA-4CF7-BA62-95ACB771EA01}" dt="2024-05-20T17:43:51.629" v="1808" actId="478"/>
          <ac:spMkLst>
            <pc:docMk/>
            <pc:sldMk cId="777054591" sldId="282"/>
            <ac:spMk id="3" creationId="{112A1748-E8CA-B39E-B4CD-4B8392A76C4B}"/>
          </ac:spMkLst>
        </pc:spChg>
        <pc:graphicFrameChg chg="add mod">
          <ac:chgData name="Cohen, Stefan L" userId="70681bcc-6c4d-4b02-9537-5604dc961626" providerId="ADAL" clId="{83143D2D-ABFA-4CF7-BA62-95ACB771EA01}" dt="2024-05-20T17:43:44.716" v="1806"/>
          <ac:graphicFrameMkLst>
            <pc:docMk/>
            <pc:sldMk cId="777054591" sldId="282"/>
            <ac:graphicFrameMk id="4" creationId="{460D747B-10BD-FEDA-16AC-565153CE7D95}"/>
          </ac:graphicFrameMkLst>
        </pc:graphicFrameChg>
        <pc:graphicFrameChg chg="add mod">
          <ac:chgData name="Cohen, Stefan L" userId="70681bcc-6c4d-4b02-9537-5604dc961626" providerId="ADAL" clId="{83143D2D-ABFA-4CF7-BA62-95ACB771EA01}" dt="2024-05-20T17:43:48.564" v="1807"/>
          <ac:graphicFrameMkLst>
            <pc:docMk/>
            <pc:sldMk cId="777054591" sldId="282"/>
            <ac:graphicFrameMk id="5" creationId="{40AB609F-8CCF-A231-7C1C-4D7661C78E7A}"/>
          </ac:graphicFrameMkLst>
        </pc:graphicFrameChg>
        <pc:graphicFrameChg chg="add mod">
          <ac:chgData name="Cohen, Stefan L" userId="70681bcc-6c4d-4b02-9537-5604dc961626" providerId="ADAL" clId="{83143D2D-ABFA-4CF7-BA62-95ACB771EA01}" dt="2024-05-20T17:43:53.218" v="1809"/>
          <ac:graphicFrameMkLst>
            <pc:docMk/>
            <pc:sldMk cId="777054591" sldId="282"/>
            <ac:graphicFrameMk id="6" creationId="{C8886053-CB60-6B77-EA12-B981B1BA5C1A}"/>
          </ac:graphicFrameMkLst>
        </pc:graphicFrameChg>
        <pc:graphicFrameChg chg="add mod modGraphic">
          <ac:chgData name="Cohen, Stefan L" userId="70681bcc-6c4d-4b02-9537-5604dc961626" providerId="ADAL" clId="{83143D2D-ABFA-4CF7-BA62-95ACB771EA01}" dt="2024-05-20T17:51:39.077" v="1948" actId="113"/>
          <ac:graphicFrameMkLst>
            <pc:docMk/>
            <pc:sldMk cId="777054591" sldId="282"/>
            <ac:graphicFrameMk id="7" creationId="{3FD57959-C15F-6636-54BD-516A1B1E13CB}"/>
          </ac:graphicFrameMkLst>
        </pc:graphicFrameChg>
      </pc:sldChg>
      <pc:sldChg chg="delSp modSp add del mod addAnim delAnim modAnim">
        <pc:chgData name="Cohen, Stefan L" userId="70681bcc-6c4d-4b02-9537-5604dc961626" providerId="ADAL" clId="{83143D2D-ABFA-4CF7-BA62-95ACB771EA01}" dt="2024-05-20T18:41:34.310" v="3200" actId="21"/>
        <pc:sldMkLst>
          <pc:docMk/>
          <pc:sldMk cId="838947890" sldId="283"/>
        </pc:sldMkLst>
        <pc:spChg chg="mod">
          <ac:chgData name="Cohen, Stefan L" userId="70681bcc-6c4d-4b02-9537-5604dc961626" providerId="ADAL" clId="{83143D2D-ABFA-4CF7-BA62-95ACB771EA01}" dt="2024-05-20T18:26:21.673" v="2761" actId="20577"/>
          <ac:spMkLst>
            <pc:docMk/>
            <pc:sldMk cId="838947890" sldId="283"/>
            <ac:spMk id="2" creationId="{50E58318-1796-EE8D-72E4-9FC82D81EEA9}"/>
          </ac:spMkLst>
        </pc:spChg>
        <pc:spChg chg="mod">
          <ac:chgData name="Cohen, Stefan L" userId="70681bcc-6c4d-4b02-9537-5604dc961626" providerId="ADAL" clId="{83143D2D-ABFA-4CF7-BA62-95ACB771EA01}" dt="2024-05-20T18:41:34.310" v="3200" actId="21"/>
          <ac:spMkLst>
            <pc:docMk/>
            <pc:sldMk cId="838947890" sldId="283"/>
            <ac:spMk id="3" creationId="{59F5D865-739F-6C08-9997-5BD0EDDE3E73}"/>
          </ac:spMkLst>
        </pc:spChg>
        <pc:picChg chg="del">
          <ac:chgData name="Cohen, Stefan L" userId="70681bcc-6c4d-4b02-9537-5604dc961626" providerId="ADAL" clId="{83143D2D-ABFA-4CF7-BA62-95ACB771EA01}" dt="2024-05-20T18:16:04.807" v="2392" actId="478"/>
          <ac:picMkLst>
            <pc:docMk/>
            <pc:sldMk cId="838947890" sldId="283"/>
            <ac:picMk id="5" creationId="{AE577031-C0E6-ED67-8267-BB038AC56CC9}"/>
          </ac:picMkLst>
        </pc:picChg>
      </pc:sldChg>
      <pc:sldChg chg="modSp add del mod">
        <pc:chgData name="Cohen, Stefan L" userId="70681bcc-6c4d-4b02-9537-5604dc961626" providerId="ADAL" clId="{83143D2D-ABFA-4CF7-BA62-95ACB771EA01}" dt="2024-05-20T18:25:57.762" v="2721" actId="20577"/>
        <pc:sldMkLst>
          <pc:docMk/>
          <pc:sldMk cId="1420305284" sldId="284"/>
        </pc:sldMkLst>
        <pc:spChg chg="mod">
          <ac:chgData name="Cohen, Stefan L" userId="70681bcc-6c4d-4b02-9537-5604dc961626" providerId="ADAL" clId="{83143D2D-ABFA-4CF7-BA62-95ACB771EA01}" dt="2024-05-20T18:25:57.762" v="2721" actId="20577"/>
          <ac:spMkLst>
            <pc:docMk/>
            <pc:sldMk cId="1420305284" sldId="284"/>
            <ac:spMk id="2" creationId="{50E58318-1796-EE8D-72E4-9FC82D81EEA9}"/>
          </ac:spMkLst>
        </pc:spChg>
        <pc:spChg chg="mod">
          <ac:chgData name="Cohen, Stefan L" userId="70681bcc-6c4d-4b02-9537-5604dc961626" providerId="ADAL" clId="{83143D2D-ABFA-4CF7-BA62-95ACB771EA01}" dt="2024-05-20T18:24:41.169" v="2665" actId="20577"/>
          <ac:spMkLst>
            <pc:docMk/>
            <pc:sldMk cId="1420305284" sldId="284"/>
            <ac:spMk id="3" creationId="{59F5D865-739F-6C08-9997-5BD0EDDE3E73}"/>
          </ac:spMkLst>
        </pc:spChg>
      </pc:sldChg>
      <pc:sldChg chg="addSp delSp modSp add del mod delAnim modAnim">
        <pc:chgData name="Cohen, Stefan L" userId="70681bcc-6c4d-4b02-9537-5604dc961626" providerId="ADAL" clId="{83143D2D-ABFA-4CF7-BA62-95ACB771EA01}" dt="2024-05-20T19:02:21.252" v="3659" actId="14100"/>
        <pc:sldMkLst>
          <pc:docMk/>
          <pc:sldMk cId="784190088" sldId="285"/>
        </pc:sldMkLst>
        <pc:spChg chg="add del mod">
          <ac:chgData name="Cohen, Stefan L" userId="70681bcc-6c4d-4b02-9537-5604dc961626" providerId="ADAL" clId="{83143D2D-ABFA-4CF7-BA62-95ACB771EA01}" dt="2024-05-20T18:56:13.874" v="3574" actId="478"/>
          <ac:spMkLst>
            <pc:docMk/>
            <pc:sldMk cId="784190088" sldId="285"/>
            <ac:spMk id="3" creationId="{2F07994F-2DBC-8E89-55DA-FDC2027DC308}"/>
          </ac:spMkLst>
        </pc:spChg>
        <pc:spChg chg="add del mod">
          <ac:chgData name="Cohen, Stefan L" userId="70681bcc-6c4d-4b02-9537-5604dc961626" providerId="ADAL" clId="{83143D2D-ABFA-4CF7-BA62-95ACB771EA01}" dt="2024-05-20T18:59:01.986" v="3583" actId="478"/>
          <ac:spMkLst>
            <pc:docMk/>
            <pc:sldMk cId="784190088" sldId="285"/>
            <ac:spMk id="5" creationId="{95B4A02A-AB7D-A933-A011-7852A84ADBE7}"/>
          </ac:spMkLst>
        </pc:spChg>
        <pc:spChg chg="add mod">
          <ac:chgData name="Cohen, Stefan L" userId="70681bcc-6c4d-4b02-9537-5604dc961626" providerId="ADAL" clId="{83143D2D-ABFA-4CF7-BA62-95ACB771EA01}" dt="2024-05-20T19:02:21.252" v="3659" actId="14100"/>
          <ac:spMkLst>
            <pc:docMk/>
            <pc:sldMk cId="784190088" sldId="285"/>
            <ac:spMk id="6" creationId="{00000000-0000-0000-0000-000000000000}"/>
          </ac:spMkLst>
        </pc:spChg>
        <pc:spChg chg="add mod">
          <ac:chgData name="Cohen, Stefan L" userId="70681bcc-6c4d-4b02-9537-5604dc961626" providerId="ADAL" clId="{83143D2D-ABFA-4CF7-BA62-95ACB771EA01}" dt="2024-05-20T19:00:36.883" v="3596" actId="208"/>
          <ac:spMkLst>
            <pc:docMk/>
            <pc:sldMk cId="784190088" sldId="285"/>
            <ac:spMk id="13" creationId="{2039A8E4-F479-6655-CD44-4821DB04443C}"/>
          </ac:spMkLst>
        </pc:spChg>
        <pc:spChg chg="add mod">
          <ac:chgData name="Cohen, Stefan L" userId="70681bcc-6c4d-4b02-9537-5604dc961626" providerId="ADAL" clId="{83143D2D-ABFA-4CF7-BA62-95ACB771EA01}" dt="2024-05-20T19:01:40.617" v="3603" actId="207"/>
          <ac:spMkLst>
            <pc:docMk/>
            <pc:sldMk cId="784190088" sldId="285"/>
            <ac:spMk id="14" creationId="{E87E1A35-8613-A1A7-DEB1-BB01551FE279}"/>
          </ac:spMkLst>
        </pc:spChg>
        <pc:spChg chg="del mod">
          <ac:chgData name="Cohen, Stefan L" userId="70681bcc-6c4d-4b02-9537-5604dc961626" providerId="ADAL" clId="{83143D2D-ABFA-4CF7-BA62-95ACB771EA01}" dt="2024-05-20T18:56:07.695" v="3573" actId="21"/>
          <ac:spMkLst>
            <pc:docMk/>
            <pc:sldMk cId="784190088" sldId="285"/>
            <ac:spMk id="321" creationId="{00000000-0000-0000-0000-000000000000}"/>
          </ac:spMkLst>
        </pc:spChg>
        <pc:spChg chg="del">
          <ac:chgData name="Cohen, Stefan L" userId="70681bcc-6c4d-4b02-9537-5604dc961626" providerId="ADAL" clId="{83143D2D-ABFA-4CF7-BA62-95ACB771EA01}" dt="2024-05-20T18:56:13.874" v="3574" actId="478"/>
          <ac:spMkLst>
            <pc:docMk/>
            <pc:sldMk cId="784190088" sldId="285"/>
            <ac:spMk id="322" creationId="{00000000-0000-0000-0000-000000000000}"/>
          </ac:spMkLst>
        </pc:spChg>
        <pc:picChg chg="add mod">
          <ac:chgData name="Cohen, Stefan L" userId="70681bcc-6c4d-4b02-9537-5604dc961626" providerId="ADAL" clId="{83143D2D-ABFA-4CF7-BA62-95ACB771EA01}" dt="2024-05-20T18:59:58.891" v="3591" actId="1076"/>
          <ac:picMkLst>
            <pc:docMk/>
            <pc:sldMk cId="784190088" sldId="285"/>
            <ac:picMk id="8" creationId="{AEA67389-EC68-4A4E-5BA1-00EF915D4CEC}"/>
          </ac:picMkLst>
        </pc:picChg>
        <pc:picChg chg="add mod">
          <ac:chgData name="Cohen, Stefan L" userId="70681bcc-6c4d-4b02-9537-5604dc961626" providerId="ADAL" clId="{83143D2D-ABFA-4CF7-BA62-95ACB771EA01}" dt="2024-05-20T18:59:33.515" v="3587" actId="1076"/>
          <ac:picMkLst>
            <pc:docMk/>
            <pc:sldMk cId="784190088" sldId="285"/>
            <ac:picMk id="10" creationId="{21F13DC0-73D7-6FC7-E832-9D0D1920E8D0}"/>
          </ac:picMkLst>
        </pc:picChg>
        <pc:picChg chg="add mod">
          <ac:chgData name="Cohen, Stefan L" userId="70681bcc-6c4d-4b02-9537-5604dc961626" providerId="ADAL" clId="{83143D2D-ABFA-4CF7-BA62-95ACB771EA01}" dt="2024-05-20T19:01:59.538" v="3605" actId="1582"/>
          <ac:picMkLst>
            <pc:docMk/>
            <pc:sldMk cId="784190088" sldId="285"/>
            <ac:picMk id="12" creationId="{DD8BA34C-512B-C8E7-483C-16180FEF219A}"/>
          </ac:picMkLst>
        </pc:picChg>
        <pc:picChg chg="del">
          <ac:chgData name="Cohen, Stefan L" userId="70681bcc-6c4d-4b02-9537-5604dc961626" providerId="ADAL" clId="{83143D2D-ABFA-4CF7-BA62-95ACB771EA01}" dt="2024-05-20T18:56:13.874" v="3574" actId="478"/>
          <ac:picMkLst>
            <pc:docMk/>
            <pc:sldMk cId="784190088" sldId="285"/>
            <ac:picMk id="323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18:56:13.874" v="3574" actId="478"/>
          <ac:picMkLst>
            <pc:docMk/>
            <pc:sldMk cId="784190088" sldId="285"/>
            <ac:picMk id="324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18:56:13.874" v="3574" actId="478"/>
          <ac:picMkLst>
            <pc:docMk/>
            <pc:sldMk cId="784190088" sldId="285"/>
            <ac:picMk id="325" creationId="{00000000-0000-0000-0000-000000000000}"/>
          </ac:picMkLst>
        </pc:picChg>
        <pc:picChg chg="del">
          <ac:chgData name="Cohen, Stefan L" userId="70681bcc-6c4d-4b02-9537-5604dc961626" providerId="ADAL" clId="{83143D2D-ABFA-4CF7-BA62-95ACB771EA01}" dt="2024-05-20T18:56:13.874" v="3574" actId="478"/>
          <ac:picMkLst>
            <pc:docMk/>
            <pc:sldMk cId="784190088" sldId="285"/>
            <ac:picMk id="326" creationId="{00000000-0000-0000-0000-000000000000}"/>
          </ac:picMkLst>
        </pc:picChg>
      </pc:sldChg>
      <pc:sldChg chg="add del ord">
        <pc:chgData name="Cohen, Stefan L" userId="70681bcc-6c4d-4b02-9537-5604dc961626" providerId="ADAL" clId="{83143D2D-ABFA-4CF7-BA62-95ACB771EA01}" dt="2024-05-20T19:26:03.411" v="3903"/>
        <pc:sldMkLst>
          <pc:docMk/>
          <pc:sldMk cId="3784785625" sldId="286"/>
        </pc:sldMkLst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87"/>
        </pc:sldMkLst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88"/>
        </pc:sldMkLst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89"/>
        </pc:sldMkLst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90"/>
        </pc:sldMkLst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91"/>
        </pc:sldMkLst>
      </pc:sldChg>
      <pc:sldChg chg="add del">
        <pc:chgData name="Cohen, Stefan L" userId="70681bcc-6c4d-4b02-9537-5604dc961626" providerId="ADAL" clId="{83143D2D-ABFA-4CF7-BA62-95ACB771EA01}" dt="2024-05-20T01:24:19.656" v="525" actId="47"/>
        <pc:sldMkLst>
          <pc:docMk/>
          <pc:sldMk cId="0" sldId="292"/>
        </pc:sldMkLst>
      </pc:sldChg>
      <pc:sldMasterChg chg="addSldLayout delSldLayout">
        <pc:chgData name="Cohen, Stefan L" userId="70681bcc-6c4d-4b02-9537-5604dc961626" providerId="ADAL" clId="{83143D2D-ABFA-4CF7-BA62-95ACB771EA01}" dt="2024-05-20T18:32:15.616" v="2818" actId="47"/>
        <pc:sldMasterMkLst>
          <pc:docMk/>
          <pc:sldMasterMk cId="0" sldId="2147483686"/>
        </pc:sldMasterMkLst>
        <pc:sldLayoutChg chg="add del">
          <pc:chgData name="Cohen, Stefan L" userId="70681bcc-6c4d-4b02-9537-5604dc961626" providerId="ADAL" clId="{83143D2D-ABFA-4CF7-BA62-95ACB771EA01}" dt="2024-05-20T18:32:15.616" v="2818" actId="47"/>
          <pc:sldLayoutMkLst>
            <pc:docMk/>
            <pc:sldMasterMk cId="0" sldId="2147483686"/>
            <pc:sldLayoutMk cId="0" sldId="2147483652"/>
          </pc:sldLayoutMkLst>
        </pc:sldLayoutChg>
        <pc:sldLayoutChg chg="add del">
          <pc:chgData name="Cohen, Stefan L" userId="70681bcc-6c4d-4b02-9537-5604dc961626" providerId="ADAL" clId="{83143D2D-ABFA-4CF7-BA62-95ACB771EA01}" dt="2024-05-20T01:24:02.489" v="524" actId="47"/>
          <pc:sldLayoutMkLst>
            <pc:docMk/>
            <pc:sldMasterMk cId="0" sldId="2147483686"/>
            <pc:sldLayoutMk cId="0" sldId="2147483659"/>
          </pc:sldLayoutMkLst>
        </pc:sldLayoutChg>
      </pc:sldMasterChg>
      <pc:sldMasterChg chg="modSldLayout">
        <pc:chgData name="Cohen, Stefan L" userId="70681bcc-6c4d-4b02-9537-5604dc961626" providerId="ADAL" clId="{83143D2D-ABFA-4CF7-BA62-95ACB771EA01}" dt="2024-05-20T17:29:08.108" v="1711"/>
        <pc:sldMasterMkLst>
          <pc:docMk/>
          <pc:sldMasterMk cId="0" sldId="2147483687"/>
        </pc:sldMasterMkLst>
        <pc:sldLayoutChg chg="delSp">
          <pc:chgData name="Cohen, Stefan L" userId="70681bcc-6c4d-4b02-9537-5604dc961626" providerId="ADAL" clId="{83143D2D-ABFA-4CF7-BA62-95ACB771EA01}" dt="2024-05-20T17:29:08.108" v="1711"/>
          <pc:sldLayoutMkLst>
            <pc:docMk/>
            <pc:sldMasterMk cId="0" sldId="2147483687"/>
            <pc:sldLayoutMk cId="128529005" sldId="2147483688"/>
          </pc:sldLayoutMkLst>
          <pc:spChg chg="del">
            <ac:chgData name="Cohen, Stefan L" userId="70681bcc-6c4d-4b02-9537-5604dc961626" providerId="ADAL" clId="{83143D2D-ABFA-4CF7-BA62-95ACB771EA01}" dt="2024-05-20T17:29:08.108" v="1711"/>
            <ac:spMkLst>
              <pc:docMk/>
              <pc:sldMasterMk cId="0" sldId="2147483687"/>
              <pc:sldLayoutMk cId="128529005" sldId="2147483688"/>
              <ac:spMk id="73" creationId="{00000000-0000-0000-0000-000000000000}"/>
            </ac:spMkLst>
          </pc:spChg>
        </pc:sldLayoutChg>
      </pc:sldMasterChg>
      <pc:sldMasterChg chg="add del addSldLayout delSldLayout">
        <pc:chgData name="Cohen, Stefan L" userId="70681bcc-6c4d-4b02-9537-5604dc961626" providerId="ADAL" clId="{83143D2D-ABFA-4CF7-BA62-95ACB771EA01}" dt="2024-05-20T01:24:19.656" v="525" actId="47"/>
        <pc:sldMasterMkLst>
          <pc:docMk/>
          <pc:sldMasterMk cId="0" sldId="2147483688"/>
        </pc:sldMasterMkLst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3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4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5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6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7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8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79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80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81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82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83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84"/>
          </pc:sldLayoutMkLst>
        </pc:sldLayoutChg>
        <pc:sldLayoutChg chg="add del">
          <pc:chgData name="Cohen, Stefan L" userId="70681bcc-6c4d-4b02-9537-5604dc961626" providerId="ADAL" clId="{83143D2D-ABFA-4CF7-BA62-95ACB771EA01}" dt="2024-05-20T01:24:19.656" v="525" actId="47"/>
          <pc:sldLayoutMkLst>
            <pc:docMk/>
            <pc:sldMasterMk cId="0" sldId="2147483688"/>
            <pc:sldLayoutMk cId="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829d406a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829d406a5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829d406a5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4829d406a5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829d406a5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829d406a5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de17d87c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2de17d87cb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2de17d87cb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68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829d406a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24829d406a5_0_4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4829d406a5_0_4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09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7cc3ed0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7cc3ed0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14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7cc3ed0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7cc3ed0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78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829d406a5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4829d406a5_0_5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Think/Write-Pair-Share</a:t>
            </a:r>
            <a:endParaRPr/>
          </a:p>
        </p:txBody>
      </p:sp>
      <p:sp>
        <p:nvSpPr>
          <p:cNvPr id="362" name="Google Shape;362;g24829d406a5_0_573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829d406a5_0_5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24829d406a5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e2f75e31b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e2f75e31b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f0f525b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f0f525b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de17d87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de17d87c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e2f75e3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e2f75e31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829d406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4829d406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Stefan</a:t>
            </a:r>
            <a:endParaRPr/>
          </a:p>
        </p:txBody>
      </p:sp>
      <p:sp>
        <p:nvSpPr>
          <p:cNvPr id="237" name="Google Shape;237;g24829d406a5_0_5:notes"/>
          <p:cNvSpPr txBox="1">
            <a:spLocks noGrp="1"/>
          </p:cNvSpPr>
          <p:nvPr>
            <p:ph type="sldNum" idx="12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3</a:t>
            </a:fld>
            <a:endParaRPr sz="1300"/>
          </a:p>
        </p:txBody>
      </p:sp>
      <p:sp>
        <p:nvSpPr>
          <p:cNvPr id="238" name="Google Shape;238;g24829d406a5_0_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CIT New Mentor Training DAY FOUR</a:t>
            </a: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 Mentor Forum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CE411-C37A-460B-B184-87B21C8FB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8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829d406a5_0_3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4829d406a5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829d406a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4829d406a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829d406a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829d406a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c286fdea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c286fdea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Mentoring Matters, </a:t>
            </a:r>
            <a:r>
              <a:rPr lang="en"/>
              <a:t>third edition, page 12.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829d406a5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829d406a5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Mentoring Matters, </a:t>
            </a:r>
            <a:r>
              <a:rPr lang="en"/>
              <a:t>third edition, page 12.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None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None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5">
            <a:alphaModFix/>
          </a:blip>
          <a:srcRect l="14864" t="19309" r="14822" b="25679"/>
          <a:stretch/>
        </p:blipFill>
        <p:spPr>
          <a:xfrm>
            <a:off x="0" y="0"/>
            <a:ext cx="9144000" cy="5142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14">
            <a:alphaModFix/>
          </a:blip>
          <a:srcRect l="14863" t="19314" r="14828" b="25673"/>
          <a:stretch/>
        </p:blipFill>
        <p:spPr>
          <a:xfrm>
            <a:off x="0" y="1"/>
            <a:ext cx="9144000" cy="51421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CIT/Certification" TargetMode="Externa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rcsdk12.org/CIT/Resources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CIT/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rcsdk12.zoom.us/j/92062747253?pwd=QktZUzkxV2R5d2psRFhPdnU1c0hiUT09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teams.microsoft.com/l/meetup-join/19%3ameeting_ZjZhOGY3OWMtYmViMC00YTk3LTk5ZDAtZGQ1ZGNjNzIyMmMw%40thread.v2/0?context=%7b%22Tid%22%3a%22caed02ca-6b8b-4b95-9f62-77a79459d745%22%2c%22Oid%22%3a%2270681bcc-6c4d-4b02-9537-5604dc961626%22%7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sterteachers.org/potential-layoffs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6.png"/><Relationship Id="rId4" Type="http://schemas.openxmlformats.org/officeDocument/2006/relationships/hyperlink" Target="http://www.rcsdk12.org/CIT/Layof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>
            <a:spLocks noGrp="1"/>
          </p:cNvSpPr>
          <p:nvPr>
            <p:ph type="title"/>
          </p:nvPr>
        </p:nvSpPr>
        <p:spPr>
          <a:xfrm>
            <a:off x="308400" y="205975"/>
            <a:ext cx="8580000" cy="115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CIT May Mentor Forum &amp; </a:t>
            </a:r>
            <a:b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Interns of the Year Celebration</a:t>
            </a:r>
            <a:endParaRPr sz="2642" b="1" dirty="0">
              <a:solidFill>
                <a:srgbClr val="99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May 20, 2024</a:t>
            </a:r>
            <a:endParaRPr sz="3200" dirty="0">
              <a:solidFill>
                <a:srgbClr val="99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20" name="Google Shape;2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365">
            <a:off x="7286725" y="168025"/>
            <a:ext cx="1291825" cy="12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365">
            <a:off x="455025" y="168025"/>
            <a:ext cx="1291825" cy="12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2"/>
          <p:cNvSpPr txBox="1"/>
          <p:nvPr/>
        </p:nvSpPr>
        <p:spPr>
          <a:xfrm>
            <a:off x="3151225" y="2477168"/>
            <a:ext cx="5737175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Experienced Mentors: </a:t>
            </a:r>
            <a:br>
              <a:rPr lang="en" sz="23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23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Ask the Rookies if they have questions. </a:t>
            </a:r>
            <a:endParaRPr sz="2300" b="1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Google Shape;224;p42">
            <a:extLst>
              <a:ext uri="{FF2B5EF4-FFF2-40B4-BE49-F238E27FC236}">
                <a16:creationId xmlns:a16="http://schemas.microsoft.com/office/drawing/2014/main" id="{0D018E58-B48D-6DE8-61ED-E74BBC77A99D}"/>
              </a:ext>
            </a:extLst>
          </p:cNvPr>
          <p:cNvSpPr txBox="1"/>
          <p:nvPr/>
        </p:nvSpPr>
        <p:spPr>
          <a:xfrm>
            <a:off x="633600" y="1464850"/>
            <a:ext cx="77256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Introduce yourself to other Mentors at your assigned table.</a:t>
            </a:r>
            <a:endParaRPr sz="2300" b="1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098" name="Picture 2" descr="Sign #1 of a Healthy Relationship: Partners Support Each Other's  Opportunities for Growth — Mandi Roarke Counseling">
            <a:extLst>
              <a:ext uri="{FF2B5EF4-FFF2-40B4-BE49-F238E27FC236}">
                <a16:creationId xmlns:a16="http://schemas.microsoft.com/office/drawing/2014/main" id="{958BE2EE-97D7-95B2-8DBB-D3771838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7" y="25717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24;p42">
            <a:extLst>
              <a:ext uri="{FF2B5EF4-FFF2-40B4-BE49-F238E27FC236}">
                <a16:creationId xmlns:a16="http://schemas.microsoft.com/office/drawing/2014/main" id="{A2503EE7-312C-47B0-38B4-BAAA7B1EBFCC}"/>
              </a:ext>
            </a:extLst>
          </p:cNvPr>
          <p:cNvSpPr txBox="1"/>
          <p:nvPr/>
        </p:nvSpPr>
        <p:spPr>
          <a:xfrm>
            <a:off x="3151224" y="3243745"/>
            <a:ext cx="5737175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accent4">
                    <a:lumMod val="5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(or nearly New) Mentors: </a:t>
            </a:r>
            <a:br>
              <a:rPr lang="en" sz="23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23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Ask the Veterans your questions.</a:t>
            </a:r>
            <a:endParaRPr sz="2300" b="1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224;p42">
            <a:extLst>
              <a:ext uri="{FF2B5EF4-FFF2-40B4-BE49-F238E27FC236}">
                <a16:creationId xmlns:a16="http://schemas.microsoft.com/office/drawing/2014/main" id="{63C0AB59-1BD2-36D1-936C-D51F74AF7096}"/>
              </a:ext>
            </a:extLst>
          </p:cNvPr>
          <p:cNvSpPr txBox="1"/>
          <p:nvPr/>
        </p:nvSpPr>
        <p:spPr>
          <a:xfrm>
            <a:off x="909875" y="1938589"/>
            <a:ext cx="7086427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the new or nearly-new Mentors at your table.</a:t>
            </a:r>
            <a:endParaRPr sz="2300" b="1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8318-1796-EE8D-72E4-9FC82D81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9894"/>
            <a:ext cx="8520600" cy="7074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Uncertified Contract Substitutes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5D865-739F-6C08-9997-5BD0EDDE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7865"/>
            <a:ext cx="8520600" cy="3977826"/>
          </a:xfrm>
        </p:spPr>
        <p:txBody>
          <a:bodyPr>
            <a:normAutofit fontScale="92500" lnSpcReduction="20000"/>
          </a:bodyPr>
          <a:lstStyle/>
          <a:p>
            <a:pPr marL="50800" indent="0">
              <a:buNone/>
            </a:pPr>
            <a:r>
              <a:rPr lang="en-US" sz="2400" dirty="0"/>
              <a:t>If you are supporting an </a:t>
            </a:r>
            <a:r>
              <a:rPr lang="en-US" sz="2400" b="1" dirty="0"/>
              <a:t>uncertified </a:t>
            </a:r>
            <a:r>
              <a:rPr lang="en-US" sz="2400" dirty="0"/>
              <a:t>teacher/service provider:</a:t>
            </a:r>
          </a:p>
          <a:p>
            <a:pPr marL="914400"/>
            <a:r>
              <a:rPr lang="en-US" dirty="0"/>
              <a:t>Mentor Priority: Listening, Validating, Sympathy, &amp; Perspective</a:t>
            </a:r>
          </a:p>
          <a:p>
            <a:pPr marL="914400"/>
            <a:r>
              <a:rPr lang="en-US" dirty="0"/>
              <a:t>“Contract Substitute” appointments end June 30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914400"/>
            <a:r>
              <a:rPr lang="en-US" dirty="0"/>
              <a:t>Benefits continue through August</a:t>
            </a:r>
          </a:p>
          <a:p>
            <a:pPr marL="914400"/>
            <a:r>
              <a:rPr lang="en-US" dirty="0"/>
              <a:t>Displaced for Transfer Day…position becomes a “Vacancy”</a:t>
            </a:r>
          </a:p>
          <a:p>
            <a:pPr marL="914400"/>
            <a:r>
              <a:rPr lang="en-US" dirty="0"/>
              <a:t>Certified teachers must be prioritized in filling vacancies.</a:t>
            </a:r>
          </a:p>
          <a:p>
            <a:pPr marL="914400"/>
            <a:r>
              <a:rPr lang="en-US" dirty="0"/>
              <a:t>If making significant progress on their TCAP, and a vacancy remains, they may be able to return as a contract sub.</a:t>
            </a:r>
          </a:p>
          <a:p>
            <a:pPr marL="914400"/>
            <a:r>
              <a:rPr lang="en-US" dirty="0"/>
              <a:t>Perspective: district hiring outlook is changing constantly, especially as staffing shifts are made for the fall. </a:t>
            </a:r>
          </a:p>
          <a:p>
            <a:pPr marL="914400"/>
            <a:r>
              <a:rPr lang="en-US" dirty="0"/>
              <a:t>Ask your Intern to keep you informed.</a:t>
            </a:r>
          </a:p>
          <a:p>
            <a:pPr marL="50800" indent="0">
              <a:buNone/>
            </a:pPr>
            <a:r>
              <a:rPr lang="en-US" dirty="0">
                <a:hlinkClick r:id="rId3"/>
              </a:rPr>
              <a:t>www.rcsdk12.org/CIT/Certification</a:t>
            </a:r>
            <a:r>
              <a:rPr lang="en-US" dirty="0"/>
              <a:t> 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4789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>
            <a:spLocks noGrp="1"/>
          </p:cNvSpPr>
          <p:nvPr>
            <p:ph type="title"/>
          </p:nvPr>
        </p:nvSpPr>
        <p:spPr>
          <a:xfrm>
            <a:off x="346925" y="218950"/>
            <a:ext cx="43500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Time for Reflection</a:t>
            </a:r>
            <a:endParaRPr sz="3800"/>
          </a:p>
        </p:txBody>
      </p:sp>
      <p:pic>
        <p:nvPicPr>
          <p:cNvPr id="345" name="Google Shape;34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25" y="993800"/>
            <a:ext cx="4523899" cy="30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6"/>
          <p:cNvSpPr/>
          <p:nvPr/>
        </p:nvSpPr>
        <p:spPr>
          <a:xfrm>
            <a:off x="2786725" y="2247750"/>
            <a:ext cx="948300" cy="324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899" y="485575"/>
            <a:ext cx="3424974" cy="3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85" y="273600"/>
            <a:ext cx="4095077" cy="27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7"/>
          <p:cNvSpPr/>
          <p:nvPr/>
        </p:nvSpPr>
        <p:spPr>
          <a:xfrm>
            <a:off x="2599325" y="1430575"/>
            <a:ext cx="849000" cy="277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7"/>
          <p:cNvSpPr txBox="1"/>
          <p:nvPr/>
        </p:nvSpPr>
        <p:spPr>
          <a:xfrm>
            <a:off x="4503700" y="349800"/>
            <a:ext cx="45018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OFFER SUPPORT 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by providing information and tips regarding end-of-year events and paperwork. Share your routines for organizing end-of-year tasks. Make a gift pack of colored markers, tape, and stickers for labeling boxes. Start a list of items to order for next year.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CREATE COGNITIVE CHALLENGE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 Make connections between what was expected, what was desired, and what actually occurred. . . . Structure a learning-focused conversation [to] surface insights, applications, and goals for the coming year.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FACILITATE PROFESSIONAL VISION</a:t>
            </a:r>
            <a:b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Explore student successes and mark the specific turning points for them and your [Intern]. Share high points and low points and notice patterns or categories.  Collaborate on constructing a professional growth plan for the coming year.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And </a:t>
            </a: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CELEBRATE!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494175" y="1611450"/>
            <a:ext cx="4501800" cy="1169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7"/>
          <p:cNvSpPr txBox="1"/>
          <p:nvPr/>
        </p:nvSpPr>
        <p:spPr>
          <a:xfrm>
            <a:off x="5984100" y="4458850"/>
            <a:ext cx="281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</a:rPr>
              <a:t>Mentoring Matters, </a:t>
            </a:r>
            <a:r>
              <a:rPr lang="en" sz="1100">
                <a:solidFill>
                  <a:schemeClr val="dk1"/>
                </a:solidFill>
              </a:rPr>
              <a:t>third edition, page 12.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4493700" y="2825875"/>
            <a:ext cx="4501800" cy="1332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161" y="3148577"/>
            <a:ext cx="2542550" cy="15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End-of-Year for Interns</a:t>
            </a:r>
            <a:endParaRPr/>
          </a:p>
        </p:txBody>
      </p:sp>
      <p:sp>
        <p:nvSpPr>
          <p:cNvPr id="332" name="Google Shape;332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End of year evaluation: TEACHBOOST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Your Final Report: Recommendation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End-of-year Survey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New Educator Orientation (August 19-21st)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Professional Support Requests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Tool for our 2023-2024 Interns</a:t>
            </a:r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142525" y="904975"/>
            <a:ext cx="5900000" cy="3623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9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2"/>
              <a:buChar char="•"/>
            </a:pPr>
            <a:r>
              <a:rPr lang="en" sz="2400" dirty="0"/>
              <a:t>Was distributed at New Educator Orientation in August</a:t>
            </a:r>
            <a:endParaRPr sz="2400" dirty="0"/>
          </a:p>
          <a:p>
            <a:pPr marL="457200" lvl="0" indent="-3296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92"/>
              <a:buChar char="•"/>
            </a:pPr>
            <a:r>
              <a:rPr lang="en-US" sz="2400" dirty="0"/>
              <a:t>Did you use the text this year as a reference – a “third point?”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" sz="2400" dirty="0"/>
              <a:t>Discuss at your table if you found the text useful, or discuss ways you might use it in the coming school year.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Please share any insights on the survey you will receive later tonight.</a:t>
            </a:r>
            <a:endParaRPr sz="2400" dirty="0"/>
          </a:p>
        </p:txBody>
      </p:sp>
      <p:pic>
        <p:nvPicPr>
          <p:cNvPr id="339" name="Google Shape;33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050" y="1063375"/>
            <a:ext cx="2392025" cy="3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>
          <a:xfrm>
            <a:off x="190501" y="135135"/>
            <a:ext cx="865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4100"/>
              <a:buFont typeface="Palatino Linotype"/>
              <a:buNone/>
            </a:pPr>
            <a:r>
              <a:rPr lang="en" sz="4100" b="1" dirty="0">
                <a:solidFill>
                  <a:srgbClr val="3F315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Wrapping up Intern Paperwork</a:t>
            </a:r>
            <a:endParaRPr sz="4100" b="1" dirty="0">
              <a:solidFill>
                <a:srgbClr val="3F315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9" name="Google Shape;299;p51"/>
          <p:cNvSpPr txBox="1">
            <a:spLocks noGrp="1"/>
          </p:cNvSpPr>
          <p:nvPr>
            <p:ph type="body" idx="1"/>
          </p:nvPr>
        </p:nvSpPr>
        <p:spPr>
          <a:xfrm>
            <a:off x="410533" y="992525"/>
            <a:ext cx="61500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2900" b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Panel Contact Review of Records</a:t>
            </a:r>
            <a:endParaRPr sz="2900" b="1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0" name="Google Shape;300;p51"/>
          <p:cNvSpPr/>
          <p:nvPr/>
        </p:nvSpPr>
        <p:spPr>
          <a:xfrm>
            <a:off x="587975" y="1456850"/>
            <a:ext cx="5115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www.rcsdk12.org/CIT/Resources</a:t>
            </a:r>
            <a:r>
              <a:rPr lang="en" sz="25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25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975" y="1895450"/>
            <a:ext cx="2834126" cy="302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51"/>
          <p:cNvCxnSpPr/>
          <p:nvPr/>
        </p:nvCxnSpPr>
        <p:spPr>
          <a:xfrm flipH="1">
            <a:off x="1772425" y="4052825"/>
            <a:ext cx="1041000" cy="619800"/>
          </a:xfrm>
          <a:prstGeom prst="straightConnector1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3" name="Google Shape;303;p51"/>
          <p:cNvPicPr preferRelativeResize="0"/>
          <p:nvPr/>
        </p:nvPicPr>
        <p:blipFill rotWithShape="1">
          <a:blip r:embed="rId5">
            <a:alphaModFix/>
          </a:blip>
          <a:srcRect t="6822" b="6822"/>
          <a:stretch/>
        </p:blipFill>
        <p:spPr>
          <a:xfrm>
            <a:off x="522689" y="2065139"/>
            <a:ext cx="4874456" cy="2184132"/>
          </a:xfrm>
          <a:prstGeom prst="rect">
            <a:avLst/>
          </a:prstGeom>
          <a:noFill/>
          <a:ln w="28575" cap="flat" cmpd="sng">
            <a:solidFill>
              <a:srgbClr val="B020A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Google Shape;304;p51" descr="Desk Clipart Paperwork - Cartoon Images Of Drowning In Paperwork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4675" y="1639775"/>
            <a:ext cx="3344719" cy="289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1169" y="975075"/>
            <a:ext cx="969550" cy="12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9850" y="1006337"/>
            <a:ext cx="969550" cy="12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>
            <a:spLocks noGrp="1"/>
          </p:cNvSpPr>
          <p:nvPr>
            <p:ph type="title"/>
          </p:nvPr>
        </p:nvSpPr>
        <p:spPr>
          <a:xfrm>
            <a:off x="190501" y="135135"/>
            <a:ext cx="865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4100"/>
              <a:buFont typeface="Palatino Linotype"/>
              <a:buNone/>
            </a:pPr>
            <a:r>
              <a:rPr lang="en" sz="4100" b="1">
                <a:solidFill>
                  <a:srgbClr val="3F315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Wrapping up Intern Paperwork</a:t>
            </a:r>
            <a:endParaRPr sz="4100" b="1">
              <a:solidFill>
                <a:srgbClr val="3F315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3" name="Google Shape;313;p52"/>
          <p:cNvSpPr txBox="1">
            <a:spLocks noGrp="1"/>
          </p:cNvSpPr>
          <p:nvPr>
            <p:ph type="body" idx="1"/>
          </p:nvPr>
        </p:nvSpPr>
        <p:spPr>
          <a:xfrm>
            <a:off x="2793558" y="874500"/>
            <a:ext cx="61500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2900" b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Panel Contact Review of Records</a:t>
            </a:r>
            <a:endParaRPr sz="2900" b="1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4" name="Google Shape;314;p52"/>
          <p:cNvSpPr/>
          <p:nvPr/>
        </p:nvSpPr>
        <p:spPr>
          <a:xfrm>
            <a:off x="3310600" y="1339275"/>
            <a:ext cx="5115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www.rcsdk12.org/CIT/Resources</a:t>
            </a:r>
            <a:r>
              <a:rPr lang="en" sz="25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25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050" y="1895450"/>
            <a:ext cx="4251976" cy="27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500" y="1339275"/>
            <a:ext cx="2553422" cy="319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95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B020A6"/>
                </a:solidFill>
              </a:rPr>
              <a:t>End-of-Year Tutorial (or “Refresher”)</a:t>
            </a:r>
            <a:endParaRPr b="1" i="1">
              <a:solidFill>
                <a:srgbClr val="B020A6"/>
              </a:solidFill>
            </a:endParaRPr>
          </a:p>
        </p:txBody>
      </p:sp>
      <p:sp>
        <p:nvSpPr>
          <p:cNvPr id="322" name="Google Shape;322;p53"/>
          <p:cNvSpPr txBox="1">
            <a:spLocks noGrp="1"/>
          </p:cNvSpPr>
          <p:nvPr>
            <p:ph type="body" idx="1"/>
          </p:nvPr>
        </p:nvSpPr>
        <p:spPr>
          <a:xfrm>
            <a:off x="457200" y="821911"/>
            <a:ext cx="8229600" cy="10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51" b="1" dirty="0">
                <a:latin typeface="Arial"/>
                <a:ea typeface="Arial"/>
                <a:cs typeface="Arial"/>
                <a:sym typeface="Arial"/>
              </a:rPr>
              <a:t>Tuesday, May 21st at 3:00 PM, and again at 4:15 PM </a:t>
            </a:r>
            <a:r>
              <a:rPr lang="en" sz="3064" dirty="0"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" sz="3064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3064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Microsoft Teams</a:t>
            </a:r>
            <a:endParaRPr sz="5764" dirty="0"/>
          </a:p>
        </p:txBody>
      </p:sp>
      <p:pic>
        <p:nvPicPr>
          <p:cNvPr id="323" name="Google Shape;32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833574"/>
            <a:ext cx="3077824" cy="17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6449" y="2924449"/>
            <a:ext cx="3077824" cy="173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9953" y="1743475"/>
            <a:ext cx="1558951" cy="16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05824" y="2571750"/>
            <a:ext cx="2769955" cy="15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1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0472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B020A6"/>
                </a:solidFill>
              </a:rPr>
              <a:t>What’s New…Google Department Drive</a:t>
            </a:r>
            <a:endParaRPr b="1" i="1" dirty="0">
              <a:solidFill>
                <a:srgbClr val="B020A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67389-EC68-4A4E-5BA1-00EF915D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877528"/>
            <a:ext cx="4617484" cy="2441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13DC0-73D7-6FC7-E832-9D0D1920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804" y="877528"/>
            <a:ext cx="2969796" cy="375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BA34C-512B-C8E7-483C-16180FEF2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02" y="2571749"/>
            <a:ext cx="4545656" cy="2119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39A8E4-F479-6655-CD44-4821DB04443C}"/>
              </a:ext>
            </a:extLst>
          </p:cNvPr>
          <p:cNvSpPr/>
          <p:nvPr/>
        </p:nvSpPr>
        <p:spPr>
          <a:xfrm>
            <a:off x="457200" y="1713600"/>
            <a:ext cx="3942000" cy="367200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7E1A35-8613-A1A7-DEB1-BB01551FE279}"/>
              </a:ext>
            </a:extLst>
          </p:cNvPr>
          <p:cNvSpPr/>
          <p:nvPr/>
        </p:nvSpPr>
        <p:spPr>
          <a:xfrm>
            <a:off x="900000" y="3405600"/>
            <a:ext cx="2296800" cy="48240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</a:pPr>
            <a:r>
              <a:rPr lang="en" dirty="0">
                <a:solidFill>
                  <a:srgbClr val="B020A6"/>
                </a:solidFill>
              </a:rPr>
              <a:t>Meeting the Current Moment: REFLECTION TIME!</a:t>
            </a:r>
            <a:endParaRPr dirty="0">
              <a:solidFill>
                <a:srgbClr val="B020A6"/>
              </a:solidFill>
            </a:endParaRPr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1"/>
          </p:nvPr>
        </p:nvSpPr>
        <p:spPr>
          <a:xfrm>
            <a:off x="382743" y="1172102"/>
            <a:ext cx="61722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2024-2025 School  Year</a:t>
            </a: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New Superintendent</a:t>
            </a: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New Middle Schools </a:t>
            </a: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New Principals</a:t>
            </a: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New Colleagues</a:t>
            </a: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New Assignments</a:t>
            </a: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400" dirty="0"/>
          </a:p>
        </p:txBody>
      </p:sp>
      <p:pic>
        <p:nvPicPr>
          <p:cNvPr id="3" name="Picture 2" descr="Wooden blocks with question marks">
            <a:extLst>
              <a:ext uri="{FF2B5EF4-FFF2-40B4-BE49-F238E27FC236}">
                <a16:creationId xmlns:a16="http://schemas.microsoft.com/office/drawing/2014/main" id="{7E51C180-EBCF-5B95-B688-3831EAA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36825"/>
            <a:ext cx="3671999" cy="244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 Make A Difference For Every Student, Give Every New Teacher A Mentor">
            <a:extLst>
              <a:ext uri="{FF2B5EF4-FFF2-40B4-BE49-F238E27FC236}">
                <a16:creationId xmlns:a16="http://schemas.microsoft.com/office/drawing/2014/main" id="{9BCA9AB9-B9BF-5089-0CBC-6625CB0E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13" y="2109224"/>
            <a:ext cx="3786387" cy="25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308400" y="205975"/>
            <a:ext cx="8580000" cy="115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CIT May Mentor Forum &amp; </a:t>
            </a:r>
            <a:b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Interns of the Year Celebration</a:t>
            </a:r>
            <a:endParaRPr sz="2642" b="1" dirty="0">
              <a:solidFill>
                <a:srgbClr val="99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 dirty="0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May 20, 2024 </a:t>
            </a:r>
            <a:endParaRPr sz="3200" dirty="0">
              <a:solidFill>
                <a:srgbClr val="99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30" name="Google Shape;2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365">
            <a:off x="7286725" y="168025"/>
            <a:ext cx="1291825" cy="12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365">
            <a:off x="455025" y="168025"/>
            <a:ext cx="1291825" cy="12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3"/>
          <p:cNvSpPr txBox="1"/>
          <p:nvPr/>
        </p:nvSpPr>
        <p:spPr>
          <a:xfrm>
            <a:off x="397421" y="1362775"/>
            <a:ext cx="6226579" cy="278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AGENDA: </a:t>
            </a:r>
            <a:endParaRPr sz="2200" dirty="0">
              <a:solidFill>
                <a:srgbClr val="85200C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47650">
              <a:buClr>
                <a:srgbClr val="85200C"/>
              </a:buClr>
              <a:buSzPts val="2100"/>
              <a:buFont typeface="Lato"/>
              <a:buChar char="●"/>
            </a:pPr>
            <a:r>
              <a:rPr lang="en-US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Share Wisdom with a Newbie!</a:t>
            </a: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Font typeface="Lato"/>
              <a:buChar char="●"/>
            </a:pPr>
            <a:r>
              <a:rPr lang="en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How was Your Year? Rose-Thorn-Bud</a:t>
            </a: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Font typeface="Lato"/>
              <a:buChar char="●"/>
            </a:pPr>
            <a:r>
              <a:rPr lang="en-US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What’s New with CIT? Numbers &amp; Changes</a:t>
            </a:r>
          </a:p>
          <a:p>
            <a:pPr marL="285750" indent="-247650">
              <a:buClr>
                <a:srgbClr val="85200C"/>
              </a:buClr>
              <a:buSzPts val="2100"/>
              <a:buFont typeface="Lato"/>
              <a:buChar char="●"/>
            </a:pPr>
            <a:r>
              <a:rPr lang="en-US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Uncertified Teachers, Layoffs, etc. </a:t>
            </a: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Font typeface="Lato"/>
              <a:buChar char="●"/>
            </a:pPr>
            <a:r>
              <a:rPr lang="en-US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Wrapping Up. What’s New?</a:t>
            </a:r>
            <a:endParaRPr sz="2100" dirty="0">
              <a:solidFill>
                <a:srgbClr val="85200C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Font typeface="Lato"/>
              <a:buChar char="●"/>
            </a:pPr>
            <a:r>
              <a:rPr lang="en-US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How </a:t>
            </a:r>
            <a:r>
              <a:rPr lang="en-US" sz="210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Might We Help </a:t>
            </a:r>
            <a:r>
              <a:rPr lang="en-US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with Transition</a:t>
            </a:r>
            <a:endParaRPr sz="2100" dirty="0">
              <a:solidFill>
                <a:srgbClr val="85200C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Font typeface="Lato"/>
              <a:buChar char="●"/>
            </a:pPr>
            <a:r>
              <a:rPr lang="en" sz="2100" dirty="0">
                <a:solidFill>
                  <a:srgbClr val="85200C"/>
                </a:solidFill>
                <a:latin typeface="Lato"/>
                <a:ea typeface="Lato"/>
                <a:cs typeface="Lato"/>
                <a:sym typeface="Lato"/>
              </a:rPr>
              <a:t>Celebrate our CIT Interns of the Year</a:t>
            </a:r>
            <a:endParaRPr sz="2100" dirty="0">
              <a:solidFill>
                <a:srgbClr val="85200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</a:pPr>
            <a:r>
              <a:rPr lang="en" dirty="0"/>
              <a:t>INSIGHTS? Please Discuss and Share</a:t>
            </a:r>
            <a:endParaRPr dirty="0"/>
          </a:p>
        </p:txBody>
      </p:sp>
      <p:pic>
        <p:nvPicPr>
          <p:cNvPr id="384" name="Google Shape;384;p60" descr="C:\Users\1266650\AppData\Local\Microsoft\Windows\Temporary Internet Files\Content.IE5\UF88TNYE\MC900078625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780" y="1262248"/>
            <a:ext cx="903681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D21A0-8D5F-0546-D91F-55EB816811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58256" y="957901"/>
            <a:ext cx="2828240" cy="35772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69" name="Google Shape;369;p58" descr="C:\Users\1266650\AppData\Local\Microsoft\Windows\Temporary Internet Files\Content.IE5\719AKRGC\1554_HourglassSandTimer-3Minute_1A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58356">
            <a:off x="6915343" y="1084510"/>
            <a:ext cx="1325952" cy="132595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8"/>
          <p:cNvSpPr txBox="1"/>
          <p:nvPr/>
        </p:nvSpPr>
        <p:spPr>
          <a:xfrm>
            <a:off x="5986496" y="2748900"/>
            <a:ext cx="2942012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None/>
            </a:pPr>
            <a:r>
              <a:rPr lang="en" sz="3100" b="1" i="0" u="none" strike="noStrike" cap="none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minutes</a:t>
            </a:r>
            <a:endParaRPr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B020A6"/>
                </a:solidFill>
              </a:rPr>
              <a:t>Intermission</a:t>
            </a:r>
            <a:endParaRPr b="1" i="1">
              <a:solidFill>
                <a:srgbClr val="B020A6"/>
              </a:solidFill>
            </a:endParaRPr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4800" b="1"/>
              <a:t>We will reconvene to celebrate at 5:15 p.m.  </a:t>
            </a:r>
            <a:endParaRPr sz="4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48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B60B-739B-2CDA-8834-2802F6BF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2024 CIT Interns of the Year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D57959-C15F-6636-54BD-516A1B1E13CB}"/>
              </a:ext>
            </a:extLst>
          </p:cNvPr>
          <p:cNvGraphicFramePr>
            <a:graphicFrameLocks noGrp="1"/>
          </p:cNvGraphicFramePr>
          <p:nvPr/>
        </p:nvGraphicFramePr>
        <p:xfrm>
          <a:off x="576000" y="1260000"/>
          <a:ext cx="7858825" cy="292258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963035">
                  <a:extLst>
                    <a:ext uri="{9D8B030D-6E8A-4147-A177-3AD203B41FA5}">
                      <a16:colId xmlns:a16="http://schemas.microsoft.com/office/drawing/2014/main" val="683923646"/>
                    </a:ext>
                  </a:extLst>
                </a:gridCol>
                <a:gridCol w="2426335">
                  <a:extLst>
                    <a:ext uri="{9D8B030D-6E8A-4147-A177-3AD203B41FA5}">
                      <a16:colId xmlns:a16="http://schemas.microsoft.com/office/drawing/2014/main" val="1223371878"/>
                    </a:ext>
                  </a:extLst>
                </a:gridCol>
                <a:gridCol w="1469455">
                  <a:extLst>
                    <a:ext uri="{9D8B030D-6E8A-4147-A177-3AD203B41FA5}">
                      <a16:colId xmlns:a16="http://schemas.microsoft.com/office/drawing/2014/main" val="2632081194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Chester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Shellman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Fifth Grade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#22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2113100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Alexis Lodico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Science VII-VIII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#28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1869491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Damaris Reinosa Traverso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Bilingual Speech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#22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120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Ashley Pheilshifter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High School ENL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East Upper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5536735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Sylvia Rooney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First Grade Bilingual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95785821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Andrea Singletary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Third Grade Bilingual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#33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9035757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Jessica Hands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Psychologist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Edison Tech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59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8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our CIT Governing Panel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DA03E-DB8D-7C76-917F-C101DE27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2000"/>
            <a:ext cx="4623005" cy="318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B1D3D-AECF-89B9-DDC7-8836BA38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46" y="900000"/>
            <a:ext cx="3026457" cy="3869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Fond Farewells to these Retirees . . . </a:t>
            </a:r>
            <a:endParaRPr dirty="0"/>
          </a:p>
        </p:txBody>
      </p:sp>
      <p:sp>
        <p:nvSpPr>
          <p:cNvPr id="407" name="Google Shape;407;p63"/>
          <p:cNvSpPr txBox="1">
            <a:spLocks noGrp="1"/>
          </p:cNvSpPr>
          <p:nvPr>
            <p:ph type="body" idx="1"/>
          </p:nvPr>
        </p:nvSpPr>
        <p:spPr>
          <a:xfrm>
            <a:off x="568775" y="1013509"/>
            <a:ext cx="401555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4800" b="1" dirty="0"/>
              <a:t>Phil Gauldin</a:t>
            </a:r>
            <a:endParaRPr lang="en-US" sz="4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 dirty="0"/>
              <a:t>Lisa Tilley</a:t>
            </a:r>
          </a:p>
        </p:txBody>
      </p:sp>
      <p:pic>
        <p:nvPicPr>
          <p:cNvPr id="1028" name="Picture 4" descr="Thank-You-Messages-for-Mentor 2022 | Youth Assisting Youth">
            <a:extLst>
              <a:ext uri="{FF2B5EF4-FFF2-40B4-BE49-F238E27FC236}">
                <a16:creationId xmlns:a16="http://schemas.microsoft.com/office/drawing/2014/main" id="{8A50D6BD-9177-BD2A-F205-77825EE6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25" y="1195643"/>
            <a:ext cx="3690075" cy="29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B60B-739B-2CDA-8834-2802F6BF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2024 CIT Interns of the Year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D57959-C15F-6636-54BD-516A1B1E1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06126"/>
              </p:ext>
            </p:extLst>
          </p:nvPr>
        </p:nvGraphicFramePr>
        <p:xfrm>
          <a:off x="576000" y="1260000"/>
          <a:ext cx="7858825" cy="292258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963035">
                  <a:extLst>
                    <a:ext uri="{9D8B030D-6E8A-4147-A177-3AD203B41FA5}">
                      <a16:colId xmlns:a16="http://schemas.microsoft.com/office/drawing/2014/main" val="683923646"/>
                    </a:ext>
                  </a:extLst>
                </a:gridCol>
                <a:gridCol w="2426335">
                  <a:extLst>
                    <a:ext uri="{9D8B030D-6E8A-4147-A177-3AD203B41FA5}">
                      <a16:colId xmlns:a16="http://schemas.microsoft.com/office/drawing/2014/main" val="1223371878"/>
                    </a:ext>
                  </a:extLst>
                </a:gridCol>
                <a:gridCol w="1469455">
                  <a:extLst>
                    <a:ext uri="{9D8B030D-6E8A-4147-A177-3AD203B41FA5}">
                      <a16:colId xmlns:a16="http://schemas.microsoft.com/office/drawing/2014/main" val="2632081194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Chester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Shellman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Fifth Grade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#22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2113100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Alexis Lodico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Science VII-VIII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#28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1869491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Damaris Reinosa Traverso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Bilingual Speech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#22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120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Ashley Pheilshifter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High School ENL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East Upper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5536735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Sylvia Rooney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First Grade Bilingual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95785821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Andrea Singletary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Third Grade Bilingual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#33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9035757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Jessica Hands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School Psychologist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Edison Tech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59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0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1485900" y="404955"/>
            <a:ext cx="6172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ntium Basic"/>
              <a:buNone/>
            </a:pPr>
            <a:r>
              <a:rPr lang="en" b="1">
                <a:solidFill>
                  <a:srgbClr val="B020A6"/>
                </a:solidFill>
              </a:rPr>
              <a:t>CIT Forum Ground Rules</a:t>
            </a:r>
            <a:endParaRPr b="1">
              <a:solidFill>
                <a:srgbClr val="B020A6"/>
              </a:solidFill>
            </a:endParaRPr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854975" y="1427848"/>
            <a:ext cx="70728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Respect </a:t>
            </a:r>
            <a:r>
              <a:rPr lang="en" sz="1800"/>
              <a:t>(for this work, ideas, time, space, each other)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Participation and Focus</a:t>
            </a:r>
            <a:r>
              <a:rPr lang="en"/>
              <a:t> (vs. electronics)</a:t>
            </a:r>
            <a:endParaRPr/>
          </a:p>
        </p:txBody>
      </p:sp>
      <p:pic>
        <p:nvPicPr>
          <p:cNvPr id="242" name="Google Shape;242;p44" descr="C:\Users\1266650\AppData\Local\Microsoft\Windows\Temporary Internet Files\Content.IE5\U1O9R8WL\MC900431595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7197" y="2725129"/>
            <a:ext cx="857164" cy="85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4" descr="C:\Users\1266650\AppData\Local\Microsoft\Windows\Temporary Internet Files\Content.IE5\1CDV7C2G\MC90043983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488964" y="269651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4" descr="C:\Users\1266650\AppData\Local\Microsoft\Windows\Temporary Internet Files\Content.IE5\U1O9R8WL\MC900303675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7665" y="2668872"/>
            <a:ext cx="964715" cy="9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 descr="C:\Users\1266650\AppData\Local\Microsoft\Windows\Temporary Internet Files\Content.IE5\U1O9R8WL\MC900303675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8651" y="2668872"/>
            <a:ext cx="964715" cy="9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4" descr="C:\Users\1266650\AppData\Local\Microsoft\Windows\Temporary Internet Files\Content.IE5\3RJ74WQF\MM900234686[1]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8176" y="2671949"/>
            <a:ext cx="902819" cy="96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854975" y="2476674"/>
            <a:ext cx="7072800" cy="16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Confidentiality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Open Minds</a:t>
            </a:r>
            <a:endParaRPr/>
          </a:p>
        </p:txBody>
      </p:sp>
      <p:sp>
        <p:nvSpPr>
          <p:cNvPr id="248" name="Google Shape;248;p44"/>
          <p:cNvSpPr txBox="1"/>
          <p:nvPr/>
        </p:nvSpPr>
        <p:spPr>
          <a:xfrm>
            <a:off x="854975" y="3429900"/>
            <a:ext cx="2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Char char="●"/>
            </a:pPr>
            <a:r>
              <a:rPr lang="en" sz="28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Others?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80" y="321568"/>
            <a:ext cx="6718964" cy="8965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Let’s Reflect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010850"/>
            <a:ext cx="8313575" cy="1948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Turn to a partner. Share one mentoring ‘Rose,’ one mentoring ‘Thorn,’ and one mentoring ‘Bud.’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Ro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0">
            <a:off x="7943960" y="204723"/>
            <a:ext cx="692834" cy="11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18251"/>
              </p:ext>
            </p:extLst>
          </p:nvPr>
        </p:nvGraphicFramePr>
        <p:xfrm>
          <a:off x="426810" y="2127383"/>
          <a:ext cx="8325306" cy="19594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75102">
                  <a:extLst>
                    <a:ext uri="{9D8B030D-6E8A-4147-A177-3AD203B41FA5}">
                      <a16:colId xmlns:a16="http://schemas.microsoft.com/office/drawing/2014/main" val="2310505458"/>
                    </a:ext>
                  </a:extLst>
                </a:gridCol>
                <a:gridCol w="3098270">
                  <a:extLst>
                    <a:ext uri="{9D8B030D-6E8A-4147-A177-3AD203B41FA5}">
                      <a16:colId xmlns:a16="http://schemas.microsoft.com/office/drawing/2014/main" val="710682757"/>
                    </a:ext>
                  </a:extLst>
                </a:gridCol>
                <a:gridCol w="2451934">
                  <a:extLst>
                    <a:ext uri="{9D8B030D-6E8A-4147-A177-3AD203B41FA5}">
                      <a16:colId xmlns:a16="http://schemas.microsoft.com/office/drawing/2014/main" val="3015675437"/>
                    </a:ext>
                  </a:extLst>
                </a:gridCol>
              </a:tblGrid>
              <a:tr h="1959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MENTORING ROSE </a:t>
                      </a:r>
                      <a:br>
                        <a:rPr kumimoji="0" 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</a:br>
                      <a:endParaRPr kumimoji="0" lang="en-US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egoe Print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A highlight or something that went well.</a:t>
                      </a:r>
                      <a:endParaRPr lang="en-US" sz="27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MENTORING THORN</a:t>
                      </a:r>
                      <a:b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</a:b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egoe Print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A challenge or something you struggled with.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682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MENTORING BUD</a:t>
                      </a:r>
                      <a:b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</a:b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egoe Print" pitchFamily="2" charset="0"/>
                        <a:ea typeface="+mn-ea"/>
                        <a:cs typeface="+mn-cs"/>
                      </a:endParaRPr>
                    </a:p>
                    <a:p>
                      <a:pPr marL="55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A goal or something you want to work on.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8917594"/>
                  </a:ext>
                </a:extLst>
              </a:tr>
            </a:tbl>
          </a:graphicData>
        </a:graphic>
      </p:graphicFrame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641"/>
            <a:ext cx="1105075" cy="14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stock-Rose-thorns-1502819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7429">
            <a:off x="2775816" y="2726748"/>
            <a:ext cx="1338401" cy="9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Rose Bud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0"/>
          <a:stretch/>
        </p:blipFill>
        <p:spPr bwMode="auto">
          <a:xfrm>
            <a:off x="5784958" y="2398178"/>
            <a:ext cx="1151721" cy="14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o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0">
            <a:off x="495900" y="273491"/>
            <a:ext cx="667570" cy="10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lp Each Other During Covid | How To ...">
            <a:extLst>
              <a:ext uri="{FF2B5EF4-FFF2-40B4-BE49-F238E27FC236}">
                <a16:creationId xmlns:a16="http://schemas.microsoft.com/office/drawing/2014/main" id="{930D93DF-9D61-A0AC-23C2-F625BADF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59" y="931250"/>
            <a:ext cx="2256841" cy="14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</a:pPr>
            <a:r>
              <a:rPr lang="en"/>
              <a:t>Thanks to your work with your Intern . . .</a:t>
            </a:r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336500" y="931250"/>
            <a:ext cx="83503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lvl="0" indent="-256698" algn="l" rtl="0">
              <a:spcBef>
                <a:spcPts val="0"/>
              </a:spcBef>
              <a:spcAft>
                <a:spcPts val="0"/>
              </a:spcAft>
              <a:buSzPct val="94851"/>
              <a:buChar char="•"/>
            </a:pPr>
            <a:r>
              <a:rPr lang="en" dirty="0"/>
              <a:t>Your Intern Mastered a New Skill/Strategy</a:t>
            </a:r>
            <a:endParaRPr dirty="0"/>
          </a:p>
          <a:p>
            <a:pPr marL="254000" lvl="0" indent="-282098" algn="l" rtl="0">
              <a:spcBef>
                <a:spcPts val="300"/>
              </a:spcBef>
              <a:spcAft>
                <a:spcPts val="0"/>
              </a:spcAft>
              <a:buSzPct val="94851"/>
              <a:buChar char="•"/>
            </a:pPr>
            <a:r>
              <a:rPr lang="en" dirty="0"/>
              <a:t>Your Intern Built Positive Relationships with Students</a:t>
            </a:r>
            <a:endParaRPr dirty="0"/>
          </a:p>
          <a:p>
            <a:pPr marL="254000" indent="-282098">
              <a:buSzPct val="94851"/>
            </a:pPr>
            <a:r>
              <a:rPr lang="en-US" dirty="0"/>
              <a:t>Your Intern Built a Working, Constructive Relationship </a:t>
            </a:r>
            <a:br>
              <a:rPr lang="en-US" dirty="0"/>
            </a:br>
            <a:r>
              <a:rPr lang="en-US" dirty="0"/>
              <a:t>with a Co-teacher or Administrator</a:t>
            </a:r>
          </a:p>
          <a:p>
            <a:pPr marL="254000" lvl="0" indent="-282098" algn="l" rtl="0">
              <a:spcBef>
                <a:spcPts val="300"/>
              </a:spcBef>
              <a:spcAft>
                <a:spcPts val="0"/>
              </a:spcAft>
              <a:buSzPct val="94851"/>
              <a:buChar char="•"/>
            </a:pPr>
            <a:r>
              <a:rPr lang="en" dirty="0"/>
              <a:t>Your Intern Grew to Trust You or </a:t>
            </a:r>
            <a:br>
              <a:rPr lang="en" dirty="0"/>
            </a:br>
            <a:r>
              <a:rPr lang="en" dirty="0"/>
              <a:t>Your Intern No Longer Fears Asking for Help</a:t>
            </a:r>
            <a:endParaRPr dirty="0"/>
          </a:p>
          <a:p>
            <a:pPr marL="254000" lvl="0" indent="-282098" algn="l" rtl="0">
              <a:spcBef>
                <a:spcPts val="300"/>
              </a:spcBef>
              <a:spcAft>
                <a:spcPts val="0"/>
              </a:spcAft>
              <a:buSzPct val="94851"/>
              <a:buChar char="•"/>
            </a:pPr>
            <a:r>
              <a:rPr lang="en" dirty="0"/>
              <a:t>Your Promising Intern Chose to Stay in the RCSD </a:t>
            </a:r>
            <a:endParaRPr dirty="0"/>
          </a:p>
          <a:p>
            <a:pPr marL="254000" lvl="0" indent="-2566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94851"/>
              <a:buChar char="•"/>
            </a:pPr>
            <a:r>
              <a:rPr lang="en" dirty="0"/>
              <a:t>Your Struggling Intern “turned the corner” and Found Success</a:t>
            </a:r>
            <a:endParaRPr dirty="0"/>
          </a:p>
          <a:p>
            <a:pPr marL="254000" lvl="0" indent="-2566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4851"/>
              <a:buChar char="•"/>
            </a:pPr>
            <a:r>
              <a:rPr lang="en" dirty="0"/>
              <a:t>Your Intern gave you Positive Verbal Feedback: You are Appreciated! </a:t>
            </a:r>
            <a:endParaRPr dirty="0"/>
          </a:p>
          <a:p>
            <a:pPr marL="254000" lvl="0" indent="-282098" algn="l" rtl="0">
              <a:spcBef>
                <a:spcPts val="300"/>
              </a:spcBef>
              <a:spcAft>
                <a:spcPts val="0"/>
              </a:spcAft>
              <a:buSzPct val="94851"/>
              <a:buChar char="•"/>
            </a:pPr>
            <a:r>
              <a:rPr lang="en" dirty="0"/>
              <a:t>You were there for your Intern when they really needed you</a:t>
            </a:r>
            <a:endParaRPr dirty="0"/>
          </a:p>
          <a:p>
            <a:pPr marL="254000" lvl="0" indent="-25669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94851"/>
              <a:buChar char="•"/>
            </a:pPr>
            <a:r>
              <a:rPr lang="en" dirty="0"/>
              <a:t>Others?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9900FF"/>
                </a:solidFill>
              </a:rPr>
              <a:t>Congratulate a Mentor Rookie!!</a:t>
            </a:r>
            <a:endParaRPr b="1" i="1">
              <a:solidFill>
                <a:srgbClr val="9900FF"/>
              </a:solidFill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4970100" y="1617450"/>
            <a:ext cx="4085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Quattrocento Sans"/>
                <a:ea typeface="Quattrocento Sans"/>
                <a:cs typeface="Quattrocento Sans"/>
                <a:sym typeface="Quattrocento Sans"/>
              </a:rPr>
              <a:t>During Dinner Later . . .</a:t>
            </a:r>
            <a:endParaRPr sz="28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Quattrocento Sans"/>
                <a:ea typeface="Quattrocento Sans"/>
                <a:cs typeface="Quattrocento Sans"/>
                <a:sym typeface="Quattrocento Sans"/>
              </a:rPr>
              <a:t>Check in with the new Mentors near you to ask them about their year!</a:t>
            </a:r>
            <a:endParaRPr sz="2800"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 descr="To Make A Difference For Every Student, Give Every New Teacher A Mentor">
            <a:extLst>
              <a:ext uri="{FF2B5EF4-FFF2-40B4-BE49-F238E27FC236}">
                <a16:creationId xmlns:a16="http://schemas.microsoft.com/office/drawing/2014/main" id="{667E5690-C988-8719-8923-D0FE4095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3" y="1360424"/>
            <a:ext cx="3786387" cy="25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>
            <a:spLocks noGrp="1"/>
          </p:cNvSpPr>
          <p:nvPr>
            <p:ph type="title"/>
          </p:nvPr>
        </p:nvSpPr>
        <p:spPr>
          <a:xfrm>
            <a:off x="326250" y="255925"/>
            <a:ext cx="8391300" cy="70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8285"/>
              <a:buNone/>
            </a:pPr>
            <a:r>
              <a:rPr lang="en" sz="3500" dirty="0"/>
              <a:t>CIT Support Data September 2023-May 2024</a:t>
            </a:r>
            <a:endParaRPr sz="3500" dirty="0"/>
          </a:p>
        </p:txBody>
      </p:sp>
      <p:sp>
        <p:nvSpPr>
          <p:cNvPr id="270" name="Google Shape;270;p47"/>
          <p:cNvSpPr txBox="1"/>
          <p:nvPr/>
        </p:nvSpPr>
        <p:spPr>
          <a:xfrm>
            <a:off x="6968700" y="1299100"/>
            <a:ext cx="220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6775C-6CF2-CA6A-D486-0F4DBBD3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92" y="912775"/>
            <a:ext cx="3512493" cy="3754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2E0CFC-351A-9E98-30AB-9ED16C114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60" y="1080985"/>
            <a:ext cx="3830715" cy="34175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8318-1796-EE8D-72E4-9FC82D81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9894"/>
            <a:ext cx="8520600" cy="7074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Layoffs &amp; Transfers &amp; Bears, oh my!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5D865-739F-6C08-9997-5BD0EDDE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7865"/>
            <a:ext cx="8520600" cy="3977826"/>
          </a:xfrm>
        </p:spPr>
        <p:txBody>
          <a:bodyPr>
            <a:normAutofit fontScale="47500" lnSpcReduction="20000"/>
          </a:bodyPr>
          <a:lstStyle/>
          <a:p>
            <a:pPr marL="50800" indent="0" algn="ctr">
              <a:buNone/>
            </a:pPr>
            <a:r>
              <a:rPr lang="en-US" sz="2900" b="1" dirty="0"/>
              <a:t>3:30 PM Check-in Event starts at 4:15 PM</a:t>
            </a:r>
          </a:p>
          <a:p>
            <a:pPr marL="50800" indent="0">
              <a:spcBef>
                <a:spcPts val="0"/>
              </a:spcBef>
              <a:buNone/>
            </a:pPr>
            <a:endParaRPr lang="en-US" sz="2500" b="1" dirty="0"/>
          </a:p>
          <a:p>
            <a:pPr marL="50800" indent="0">
              <a:buNone/>
            </a:pPr>
            <a:r>
              <a:rPr lang="en-US" sz="3400" b="1" dirty="0"/>
              <a:t>All Middle Schools &amp; Padilla High School</a:t>
            </a:r>
          </a:p>
          <a:p>
            <a:pPr marL="508000" lvl="1" indent="0">
              <a:buNone/>
            </a:pPr>
            <a:r>
              <a:rPr lang="en-US" sz="2500" dirty="0"/>
              <a:t>May 20th – Library, Social Work, Counseling, Music, Art, Phys Ed, ESOL/ENL, Reading, Health tenure areas (K-12)</a:t>
            </a:r>
          </a:p>
          <a:p>
            <a:pPr marL="508000" lvl="1" indent="0">
              <a:buNone/>
            </a:pPr>
            <a:r>
              <a:rPr lang="en-US" sz="2500" dirty="0"/>
              <a:t>May 22nd – Math, Science, English, Social Studies, Family Consumer Science, Tech, Business/Marketing, Foreign Lang. tenure areas (Core Academic)</a:t>
            </a:r>
          </a:p>
          <a:p>
            <a:pPr marL="508000" lvl="1" indent="0">
              <a:buNone/>
            </a:pPr>
            <a:r>
              <a:rPr lang="en-US" sz="2500" dirty="0"/>
              <a:t>May 28th – Special Education tenure area</a:t>
            </a:r>
          </a:p>
          <a:p>
            <a:pPr marL="50800" indent="0">
              <a:buNone/>
            </a:pPr>
            <a:r>
              <a:rPr lang="en-US" sz="2900" b="1" dirty="0"/>
              <a:t>Receivership week</a:t>
            </a:r>
          </a:p>
          <a:p>
            <a:pPr marL="508000" lvl="1" indent="0">
              <a:buNone/>
            </a:pPr>
            <a:r>
              <a:rPr lang="en-US" sz="2500" dirty="0"/>
              <a:t>May 30th – June 5th</a:t>
            </a:r>
          </a:p>
          <a:p>
            <a:pPr marL="50800" indent="0">
              <a:buNone/>
            </a:pPr>
            <a:r>
              <a:rPr lang="en-US" sz="2900" b="1" dirty="0"/>
              <a:t>Exempt week</a:t>
            </a:r>
          </a:p>
          <a:p>
            <a:pPr marL="508000" lvl="1" indent="0">
              <a:buNone/>
            </a:pPr>
            <a:r>
              <a:rPr lang="en-US" sz="2500" dirty="0"/>
              <a:t>May 31st – June 5th</a:t>
            </a:r>
          </a:p>
          <a:p>
            <a:pPr marL="50800" indent="0">
              <a:buNone/>
            </a:pPr>
            <a:r>
              <a:rPr lang="en-US" sz="2900" b="1" dirty="0"/>
              <a:t>All other Non-Receivership High Schools, Elementaries</a:t>
            </a:r>
          </a:p>
          <a:p>
            <a:pPr marL="508000" lvl="1" indent="0">
              <a:buNone/>
            </a:pPr>
            <a:r>
              <a:rPr lang="en-US" sz="2500" dirty="0"/>
              <a:t>June 10th – Library, Social Work, Counseling, Music, Art, Phys Ed, ESOL/ENL, Reading, Health tenure Areas (K-12)</a:t>
            </a:r>
          </a:p>
          <a:p>
            <a:pPr marL="508000" lvl="1" indent="0">
              <a:buNone/>
            </a:pPr>
            <a:r>
              <a:rPr lang="en-US" sz="2500" dirty="0"/>
              <a:t>June 12th – Math, Science, English, Social Studies, Family Consumer Science, Tech, Business/Marketing, Foreign Lang. tenure areas (Core Academic) June 13th – Special Education tenure area (Will be held in person TBD location, online okay, too)</a:t>
            </a:r>
          </a:p>
          <a:p>
            <a:pPr marL="508000" lvl="1" indent="0">
              <a:buNone/>
            </a:pPr>
            <a:r>
              <a:rPr lang="en-US" sz="2500" dirty="0"/>
              <a:t>June 17th -- Elementary Tenure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8599D-C9CA-5EDC-2519-84C69BEC4BA7}"/>
              </a:ext>
            </a:extLst>
          </p:cNvPr>
          <p:cNvSpPr txBox="1"/>
          <p:nvPr/>
        </p:nvSpPr>
        <p:spPr>
          <a:xfrm>
            <a:off x="2619750" y="2271668"/>
            <a:ext cx="6189900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</a:rPr>
              <a:t>Mentor Priority: Listening, Validating, Sympathy, &amp; Perspective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</a:rPr>
              <a:t>Avoid guessing: </a:t>
            </a:r>
            <a:r>
              <a:rPr lang="en-US" dirty="0">
                <a:solidFill>
                  <a:srgbClr val="7030A0"/>
                </a:solidFill>
              </a:rPr>
              <a:t>refer to written instructions from the district and RT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</a:rPr>
              <a:t>Perspective: </a:t>
            </a:r>
            <a:r>
              <a:rPr lang="en-US" dirty="0">
                <a:solidFill>
                  <a:srgbClr val="7030A0"/>
                </a:solidFill>
              </a:rPr>
              <a:t>once this period of uncertainty wraps up, . . . </a:t>
            </a:r>
          </a:p>
        </p:txBody>
      </p:sp>
    </p:spTree>
    <p:extLst>
      <p:ext uri="{BB962C8B-B14F-4D97-AF65-F5344CB8AC3E}">
        <p14:creationId xmlns:p14="http://schemas.microsoft.com/office/powerpoint/2010/main" val="38465663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8318-1796-EE8D-72E4-9FC82D81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9894"/>
            <a:ext cx="8520600" cy="7074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Layoffs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5D865-739F-6C08-9997-5BD0EDDE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7865"/>
            <a:ext cx="8520600" cy="3977826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n-US" sz="2600" dirty="0"/>
              <a:t>If you are supporting a </a:t>
            </a:r>
            <a:r>
              <a:rPr lang="en-US" sz="2600" b="1" dirty="0"/>
              <a:t>certified, probationary </a:t>
            </a:r>
            <a:r>
              <a:rPr lang="en-US" sz="2600" dirty="0"/>
              <a:t>elementary teacher who received a layoff letter:</a:t>
            </a:r>
          </a:p>
          <a:p>
            <a:pPr marL="914400"/>
            <a:r>
              <a:rPr lang="en-US" dirty="0"/>
              <a:t>Mentor Priority: Listening, Validating, Sympathy, &amp; Perspective</a:t>
            </a:r>
          </a:p>
          <a:p>
            <a:pPr marL="914400"/>
            <a:r>
              <a:rPr lang="en-US" dirty="0"/>
              <a:t>Placed on a "Preferred Eligibility List" (PEL) and recalled from that list in order of seniority. </a:t>
            </a:r>
          </a:p>
          <a:p>
            <a:pPr marL="914400"/>
            <a:r>
              <a:rPr lang="en-US" dirty="0"/>
              <a:t>Benefits continue through August</a:t>
            </a:r>
          </a:p>
          <a:p>
            <a:pPr marL="914400"/>
            <a:r>
              <a:rPr lang="en-US" dirty="0"/>
              <a:t>June 5</a:t>
            </a:r>
            <a:r>
              <a:rPr lang="en-US" baseline="30000" dirty="0"/>
              <a:t>th</a:t>
            </a:r>
            <a:r>
              <a:rPr lang="en-US" dirty="0"/>
              <a:t> Drop-In at RTA Office 2:30-4:30 pm</a:t>
            </a:r>
            <a:br>
              <a:rPr lang="en-US" dirty="0"/>
            </a:br>
            <a:r>
              <a:rPr lang="en-US" dirty="0">
                <a:hlinkClick r:id="rId3"/>
              </a:rPr>
              <a:t>https://rochesterteachers.org/potential-layoffs/</a:t>
            </a:r>
            <a:r>
              <a:rPr lang="en-US" dirty="0"/>
              <a:t> </a:t>
            </a:r>
          </a:p>
          <a:p>
            <a:pPr marL="914400"/>
            <a:r>
              <a:rPr lang="en-US" dirty="0"/>
              <a:t>Perspective: district hiring outlook is changing constantly, especially as staffing shifts are made for the fall. </a:t>
            </a:r>
          </a:p>
          <a:p>
            <a:pPr marL="914400"/>
            <a:r>
              <a:rPr lang="en-US" dirty="0"/>
              <a:t>Ask Intern to keep you informed.</a:t>
            </a:r>
          </a:p>
          <a:p>
            <a:pPr marL="50800" indent="0">
              <a:buNone/>
            </a:pPr>
            <a:r>
              <a:rPr lang="en-US" dirty="0">
                <a:hlinkClick r:id="rId4"/>
              </a:rPr>
              <a:t>www.rcsdk12.org/CIT/Layoff</a:t>
            </a:r>
            <a:r>
              <a:rPr lang="en-US" dirty="0"/>
              <a:t> </a:t>
            </a: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77031-C0E6-ED67-8267-BB038AC56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492" y="2285877"/>
            <a:ext cx="2168432" cy="10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52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1331</Words>
  <Application>Microsoft Office PowerPoint</Application>
  <PresentationFormat>On-screen Show (16:9)</PresentationFormat>
  <Paragraphs>180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Gentium Basic</vt:lpstr>
      <vt:lpstr>Palatino Linotype</vt:lpstr>
      <vt:lpstr>Quattrocento Sans</vt:lpstr>
      <vt:lpstr>Calibri</vt:lpstr>
      <vt:lpstr>Segoe Print</vt:lpstr>
      <vt:lpstr>Arial</vt:lpstr>
      <vt:lpstr>Open Sans</vt:lpstr>
      <vt:lpstr>Lato</vt:lpstr>
      <vt:lpstr>1_Office Theme</vt:lpstr>
      <vt:lpstr>1_Office Theme</vt:lpstr>
      <vt:lpstr>CIT May Mentor Forum &amp;  Interns of the Year Celebration May 20, 2024</vt:lpstr>
      <vt:lpstr>CIT May Mentor Forum &amp;  Interns of the Year Celebration May 20, 2024 </vt:lpstr>
      <vt:lpstr>CIT Forum Ground Rules</vt:lpstr>
      <vt:lpstr>Let’s Reflect . . .</vt:lpstr>
      <vt:lpstr>Thanks to your work with your Intern . . .</vt:lpstr>
      <vt:lpstr>Congratulate a Mentor Rookie!!</vt:lpstr>
      <vt:lpstr>CIT Support Data September 2023-May 2024</vt:lpstr>
      <vt:lpstr>Layoffs &amp; Transfers &amp; Bears, oh my!</vt:lpstr>
      <vt:lpstr>Layoffs</vt:lpstr>
      <vt:lpstr>Uncertified Contract Substitutes</vt:lpstr>
      <vt:lpstr>Time for Reflection</vt:lpstr>
      <vt:lpstr>PowerPoint Presentation</vt:lpstr>
      <vt:lpstr>End-of-Year for Interns</vt:lpstr>
      <vt:lpstr>A New Tool for our 2023-2024 Interns</vt:lpstr>
      <vt:lpstr>Wrapping up Intern Paperwork</vt:lpstr>
      <vt:lpstr>Wrapping up Intern Paperwork</vt:lpstr>
      <vt:lpstr>End-of-Year Tutorial (or “Refresher”)</vt:lpstr>
      <vt:lpstr>What’s New…Google Department Drive</vt:lpstr>
      <vt:lpstr>Meeting the Current Moment: REFLECTION TIME!</vt:lpstr>
      <vt:lpstr>INSIGHTS? Please Discuss and Share</vt:lpstr>
      <vt:lpstr>Intermission</vt:lpstr>
      <vt:lpstr>2024 CIT Interns of the Year</vt:lpstr>
      <vt:lpstr>Thank you to our CIT Governing Panel</vt:lpstr>
      <vt:lpstr>Fond Farewells to these Retirees . . . </vt:lpstr>
      <vt:lpstr>2024 CIT Interns of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 May Mentor Forum &amp;  Interns of the Year Celebration May 20, 2024</dc:title>
  <cp:lastModifiedBy>Cohen, Stefan L</cp:lastModifiedBy>
  <cp:revision>1</cp:revision>
  <dcterms:modified xsi:type="dcterms:W3CDTF">2024-05-20T19:29:05Z</dcterms:modified>
</cp:coreProperties>
</file>