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8D9C-42AF-4D43-BE9E-C5CEEB8D441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F0C-1B75-4988-8589-75F4A333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5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8D9C-42AF-4D43-BE9E-C5CEEB8D441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F0C-1B75-4988-8589-75F4A333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8D9C-42AF-4D43-BE9E-C5CEEB8D441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F0C-1B75-4988-8589-75F4A333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6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8D9C-42AF-4D43-BE9E-C5CEEB8D441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F0C-1B75-4988-8589-75F4A333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8D9C-42AF-4D43-BE9E-C5CEEB8D441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F0C-1B75-4988-8589-75F4A333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7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8D9C-42AF-4D43-BE9E-C5CEEB8D441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F0C-1B75-4988-8589-75F4A333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8D9C-42AF-4D43-BE9E-C5CEEB8D441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F0C-1B75-4988-8589-75F4A333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7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8D9C-42AF-4D43-BE9E-C5CEEB8D441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F0C-1B75-4988-8589-75F4A333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5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8D9C-42AF-4D43-BE9E-C5CEEB8D441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F0C-1B75-4988-8589-75F4A333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2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8D9C-42AF-4D43-BE9E-C5CEEB8D441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F0C-1B75-4988-8589-75F4A333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2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8D9C-42AF-4D43-BE9E-C5CEEB8D441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F0C-1B75-4988-8589-75F4A333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5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F8D9C-42AF-4D43-BE9E-C5CEEB8D441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7F0C-1B75-4988-8589-75F4A333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4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4700" y="682624"/>
            <a:ext cx="10515600" cy="57689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Quiz Topics</a:t>
            </a:r>
          </a:p>
          <a:p>
            <a:pPr>
              <a:buFontTx/>
              <a:buChar char="-"/>
            </a:pPr>
            <a:r>
              <a:rPr lang="en-US" dirty="0" smtClean="0"/>
              <a:t>Causes of Industrial Revolution (Notes)</a:t>
            </a:r>
          </a:p>
          <a:p>
            <a:pPr>
              <a:buFontTx/>
              <a:buChar char="-"/>
            </a:pPr>
            <a:r>
              <a:rPr lang="en-US" dirty="0" smtClean="0"/>
              <a:t>New Business Culture (Notes)</a:t>
            </a:r>
          </a:p>
          <a:p>
            <a:pPr>
              <a:buFontTx/>
              <a:buChar char="-"/>
            </a:pPr>
            <a:r>
              <a:rPr lang="en-US" dirty="0" smtClean="0"/>
              <a:t>Gilded Age</a:t>
            </a:r>
          </a:p>
          <a:p>
            <a:pPr>
              <a:buFontTx/>
              <a:buChar char="-"/>
            </a:pPr>
            <a:r>
              <a:rPr lang="en-US" dirty="0" smtClean="0"/>
              <a:t>Mark Twain</a:t>
            </a:r>
          </a:p>
          <a:p>
            <a:pPr>
              <a:buFontTx/>
              <a:buChar char="-"/>
            </a:pPr>
            <a:r>
              <a:rPr lang="en-US" dirty="0" smtClean="0"/>
              <a:t>Homestead Act</a:t>
            </a:r>
          </a:p>
          <a:p>
            <a:pPr>
              <a:buFontTx/>
              <a:buChar char="-"/>
            </a:pPr>
            <a:r>
              <a:rPr lang="en-US" dirty="0" smtClean="0"/>
              <a:t>Dawes Act</a:t>
            </a:r>
          </a:p>
          <a:p>
            <a:pPr>
              <a:buFontTx/>
              <a:buChar char="-"/>
            </a:pPr>
            <a:r>
              <a:rPr lang="en-US" dirty="0" smtClean="0"/>
              <a:t>Frederick Turner</a:t>
            </a:r>
          </a:p>
          <a:p>
            <a:pPr>
              <a:buFontTx/>
              <a:buChar char="-"/>
            </a:pPr>
            <a:r>
              <a:rPr lang="en-US" dirty="0" smtClean="0"/>
              <a:t>Plessy v Ferguson</a:t>
            </a:r>
          </a:p>
          <a:p>
            <a:pPr>
              <a:buFontTx/>
              <a:buChar char="-"/>
            </a:pPr>
            <a:r>
              <a:rPr lang="en-US" dirty="0" smtClean="0"/>
              <a:t>Booker T. Washington</a:t>
            </a:r>
          </a:p>
          <a:p>
            <a:pPr>
              <a:buFontTx/>
              <a:buChar char="-"/>
            </a:pPr>
            <a:r>
              <a:rPr lang="en-US" dirty="0" smtClean="0"/>
              <a:t>WEB DuBois</a:t>
            </a:r>
          </a:p>
          <a:p>
            <a:pPr>
              <a:buFontTx/>
              <a:buChar char="-"/>
            </a:pPr>
            <a:r>
              <a:rPr lang="en-US" dirty="0" smtClean="0"/>
              <a:t>Ida Tarbell</a:t>
            </a:r>
          </a:p>
          <a:p>
            <a:pPr>
              <a:buFontTx/>
              <a:buChar char="-"/>
            </a:pPr>
            <a:r>
              <a:rPr lang="en-US" dirty="0" smtClean="0"/>
              <a:t>Grange Movement</a:t>
            </a:r>
          </a:p>
          <a:p>
            <a:pPr>
              <a:buFontTx/>
              <a:buChar char="-"/>
            </a:pPr>
            <a:r>
              <a:rPr lang="en-US" dirty="0" smtClean="0"/>
              <a:t>YOUR PRESENTATION 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29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Tobin, Elizabeth R</dc:creator>
  <cp:lastModifiedBy>Tobin, Elizabeth R</cp:lastModifiedBy>
  <cp:revision>1</cp:revision>
  <dcterms:created xsi:type="dcterms:W3CDTF">2016-02-08T13:42:47Z</dcterms:created>
  <dcterms:modified xsi:type="dcterms:W3CDTF">2016-02-08T13:43:05Z</dcterms:modified>
</cp:coreProperties>
</file>