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73" r:id="rId2"/>
    <p:sldId id="274" r:id="rId3"/>
    <p:sldId id="275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DCC3B-97E7-4E87-811B-D89706FCAF41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697D5-FD21-420D-96A8-C8BFFA2D4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29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9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6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9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5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3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5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4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0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1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8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60C54-7C4F-4C79-9B11-1128C9F00879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06DE5-ED17-4FBC-94E8-5642C1E4A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8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Reconstruction 1865-1877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Big Themes</a:t>
            </a:r>
          </a:p>
          <a:p>
            <a:r>
              <a:rPr lang="en-US" dirty="0" smtClean="0"/>
              <a:t>President vs. Congress Power</a:t>
            </a:r>
          </a:p>
          <a:p>
            <a:r>
              <a:rPr lang="en-US" dirty="0" smtClean="0"/>
              <a:t>Success or Failure?</a:t>
            </a:r>
          </a:p>
          <a:p>
            <a:r>
              <a:rPr lang="en-US" dirty="0" smtClean="0"/>
              <a:t>What to do with </a:t>
            </a:r>
            <a:r>
              <a:rPr lang="en-US" smtClean="0"/>
              <a:t>free African-Americans?</a:t>
            </a:r>
            <a:endParaRPr lang="en-US" dirty="0" smtClean="0"/>
          </a:p>
          <a:p>
            <a:r>
              <a:rPr lang="en-US" dirty="0" smtClean="0"/>
              <a:t>Rebuild Economy</a:t>
            </a:r>
          </a:p>
          <a:p>
            <a:r>
              <a:rPr lang="en-US" dirty="0" smtClean="0"/>
              <a:t>Reintegrate Southern States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63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Congress Reconstruction Acts 1867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Acts or laws Confederate States had to follow to be readmitted</a:t>
            </a:r>
          </a:p>
          <a:p>
            <a:pPr marL="0" indent="0">
              <a:buNone/>
            </a:pPr>
            <a:r>
              <a:rPr lang="en-US" dirty="0" smtClean="0"/>
              <a:t>1. Military districts with troops</a:t>
            </a:r>
          </a:p>
          <a:p>
            <a:pPr marL="0" indent="0">
              <a:buNone/>
            </a:pPr>
            <a:r>
              <a:rPr lang="en-US" dirty="0" smtClean="0"/>
              <a:t>2. New State Constitution</a:t>
            </a:r>
          </a:p>
          <a:p>
            <a:pPr marL="0" indent="0">
              <a:buNone/>
            </a:pPr>
            <a:r>
              <a:rPr lang="en-US" dirty="0" smtClean="0"/>
              <a:t>3. Ratify 14</a:t>
            </a:r>
            <a:r>
              <a:rPr lang="en-US" baseline="30000" dirty="0" smtClean="0"/>
              <a:t>th</a:t>
            </a:r>
            <a:r>
              <a:rPr lang="en-US" dirty="0" smtClean="0"/>
              <a:t> &amp; 15</a:t>
            </a:r>
            <a:r>
              <a:rPr lang="en-US" baseline="30000" dirty="0" smtClean="0"/>
              <a:t>th</a:t>
            </a:r>
            <a:r>
              <a:rPr lang="en-US" dirty="0" smtClean="0"/>
              <a:t> Amendment</a:t>
            </a:r>
          </a:p>
          <a:p>
            <a:pPr marL="0" indent="0">
              <a:buNone/>
            </a:pPr>
            <a:r>
              <a:rPr lang="en-US" dirty="0" smtClean="0"/>
              <a:t>4. Voting rights to black men </a:t>
            </a:r>
          </a:p>
          <a:p>
            <a:r>
              <a:rPr lang="en-US" dirty="0" smtClean="0"/>
              <a:t>Start of Radical Reconstruction</a:t>
            </a:r>
          </a:p>
          <a:p>
            <a:r>
              <a:rPr lang="en-US" dirty="0" smtClean="0"/>
              <a:t>Tenure Office Act (set up Johnson for impeachment)</a:t>
            </a:r>
          </a:p>
          <a:p>
            <a:r>
              <a:rPr lang="en-US" dirty="0" smtClean="0"/>
              <a:t>Congress more power than President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Create tension between north and south</a:t>
            </a:r>
          </a:p>
          <a:p>
            <a:r>
              <a:rPr lang="en-US" dirty="0" smtClean="0"/>
              <a:t>Tension between President and Congress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Civil Rights Act 1866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Try to overrule Black Codes</a:t>
            </a:r>
          </a:p>
          <a:p>
            <a:r>
              <a:rPr lang="en-US" dirty="0" smtClean="0"/>
              <a:t>Provide citizenship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 solution, enforcement or protection</a:t>
            </a:r>
          </a:p>
          <a:p>
            <a:r>
              <a:rPr lang="en-US" dirty="0" smtClean="0"/>
              <a:t>Did not include political rights</a:t>
            </a:r>
          </a:p>
          <a:p>
            <a:r>
              <a:rPr lang="en-US" dirty="0" smtClean="0"/>
              <a:t>Very weak but sent a 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African American Leadership 1867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Role of legislatures</a:t>
            </a:r>
          </a:p>
          <a:p>
            <a:r>
              <a:rPr lang="en-US" dirty="0" smtClean="0"/>
              <a:t>Impact laws</a:t>
            </a:r>
          </a:p>
          <a:p>
            <a:r>
              <a:rPr lang="en-US" dirty="0" smtClean="0"/>
              <a:t>Political Participation</a:t>
            </a:r>
          </a:p>
          <a:p>
            <a:r>
              <a:rPr lang="en-US" dirty="0" smtClean="0"/>
              <a:t>2,000 African Americas held public office</a:t>
            </a:r>
          </a:p>
          <a:p>
            <a:r>
              <a:rPr lang="en-US" dirty="0" smtClean="0"/>
              <a:t>Union League Formed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Representation not proportion to blacks population</a:t>
            </a:r>
          </a:p>
          <a:p>
            <a:r>
              <a:rPr lang="en-US" dirty="0" smtClean="0"/>
              <a:t>After 1877 representation decreased, no protection</a:t>
            </a:r>
          </a:p>
          <a:p>
            <a:r>
              <a:rPr lang="en-US" dirty="0" smtClean="0"/>
              <a:t>Sometimes did not work in best interest of black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Grant President 1868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Supported passing of 14</a:t>
            </a:r>
            <a:r>
              <a:rPr lang="en-US" baseline="30000" dirty="0" smtClean="0"/>
              <a:t>th</a:t>
            </a:r>
            <a:r>
              <a:rPr lang="en-US" dirty="0" smtClean="0"/>
              <a:t> and 15</a:t>
            </a:r>
            <a:r>
              <a:rPr lang="en-US" baseline="30000" dirty="0" smtClean="0"/>
              <a:t>th</a:t>
            </a:r>
            <a:r>
              <a:rPr lang="en-US" dirty="0" smtClean="0"/>
              <a:t> amendment</a:t>
            </a:r>
          </a:p>
          <a:p>
            <a:r>
              <a:rPr lang="en-US" dirty="0" smtClean="0"/>
              <a:t>KKK Act – enable him to use martial law when locals did not protect citizens</a:t>
            </a:r>
          </a:p>
          <a:p>
            <a:r>
              <a:rPr lang="en-US" dirty="0" smtClean="0"/>
              <a:t>Used enforcement to assist the south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Oversaw unprecedented growth and corruption in business</a:t>
            </a:r>
          </a:p>
          <a:p>
            <a:r>
              <a:rPr lang="en-US" dirty="0" smtClean="0"/>
              <a:t>Gradual retreat from Reconstruction</a:t>
            </a:r>
          </a:p>
          <a:p>
            <a:r>
              <a:rPr lang="en-US" dirty="0" smtClean="0"/>
              <a:t>Gave amnesty to 500 former Confederates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Amendment 1870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African American Men Vote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Whites limit 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Civil Rights Act 1875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Equal access to public facilities</a:t>
            </a:r>
          </a:p>
          <a:p>
            <a:r>
              <a:rPr lang="en-US" dirty="0" smtClean="0"/>
              <a:t>Right to sue for personal damages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Last ditch effort by Radical </a:t>
            </a:r>
            <a:r>
              <a:rPr lang="en-US" dirty="0" err="1" smtClean="0"/>
              <a:t>RepublicansRarely</a:t>
            </a:r>
            <a:r>
              <a:rPr lang="en-US" dirty="0" smtClean="0"/>
              <a:t> enforced</a:t>
            </a:r>
          </a:p>
          <a:p>
            <a:r>
              <a:rPr lang="en-US" dirty="0" smtClean="0"/>
              <a:t>1883 declared unconstitutional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Compromise 1877 – Republican Hayes awarded Presidency if remove troops from south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Build a railroad in the south</a:t>
            </a:r>
          </a:p>
          <a:p>
            <a:r>
              <a:rPr lang="en-US" dirty="0" smtClean="0"/>
              <a:t>Help industrialize south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Ended Radical Reconstruction</a:t>
            </a:r>
          </a:p>
          <a:p>
            <a:r>
              <a:rPr lang="en-US" dirty="0" smtClean="0"/>
              <a:t>Democrats regain political control in south</a:t>
            </a:r>
          </a:p>
          <a:p>
            <a:r>
              <a:rPr lang="en-US" dirty="0" smtClean="0"/>
              <a:t>No military presence or protection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Radical Republicans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Led by Thaddeus Stevens &amp; Charles Sumner</a:t>
            </a:r>
          </a:p>
          <a:p>
            <a:r>
              <a:rPr lang="en-US" dirty="0" smtClean="0"/>
              <a:t>Fought for many rights and laws for freed slaves</a:t>
            </a:r>
          </a:p>
          <a:p>
            <a:r>
              <a:rPr lang="en-US" dirty="0" smtClean="0"/>
              <a:t>Instrumental for changes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Lost momentum towards end of Reconstruction </a:t>
            </a:r>
          </a:p>
          <a:p>
            <a:r>
              <a:rPr lang="en-US" dirty="0" smtClean="0"/>
              <a:t>Could not be as effective as wanted b/c of lack of numbers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Carpetbaggers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Northerners who helped south economy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Derogatory term to describe their intention to exploit system for personal wealth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Lincoln’s 10% Plan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Success</a:t>
            </a:r>
          </a:p>
          <a:p>
            <a:r>
              <a:rPr lang="en-US" dirty="0" smtClean="0"/>
              <a:t>1863 before end of war</a:t>
            </a:r>
          </a:p>
          <a:p>
            <a:r>
              <a:rPr lang="en-US" dirty="0" smtClean="0"/>
              <a:t>Trying to end war with lenient plan</a:t>
            </a:r>
          </a:p>
          <a:p>
            <a:r>
              <a:rPr lang="en-US" dirty="0" smtClean="0"/>
              <a:t>10% oath by southern states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Failure</a:t>
            </a:r>
          </a:p>
          <a:p>
            <a:r>
              <a:rPr lang="en-US" dirty="0" smtClean="0"/>
              <a:t>Too lenient</a:t>
            </a:r>
          </a:p>
          <a:p>
            <a:r>
              <a:rPr lang="en-US" dirty="0" smtClean="0"/>
              <a:t>Lincoln Assassinated</a:t>
            </a:r>
          </a:p>
          <a:p>
            <a:r>
              <a:rPr lang="en-US" dirty="0" smtClean="0"/>
              <a:t>Used by President Johnson, created tension with Radical Republicans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Wade Davis Bill 1864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Success</a:t>
            </a:r>
          </a:p>
          <a:p>
            <a:r>
              <a:rPr lang="en-US" dirty="0" smtClean="0"/>
              <a:t>Response to Lincolns plan</a:t>
            </a:r>
          </a:p>
          <a:p>
            <a:r>
              <a:rPr lang="en-US" dirty="0" smtClean="0"/>
              <a:t>50% oath by voters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Failure</a:t>
            </a:r>
          </a:p>
          <a:p>
            <a:r>
              <a:rPr lang="en-US" dirty="0" smtClean="0"/>
              <a:t>Demonstrate issue between Congress and President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761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Freedman’s Bureau 1865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Gov’t provide education, clothes, food to freed blacks and refugee whites</a:t>
            </a:r>
          </a:p>
          <a:p>
            <a:r>
              <a:rPr lang="en-US" dirty="0" smtClean="0"/>
              <a:t>Transition from slavery</a:t>
            </a:r>
          </a:p>
          <a:p>
            <a:r>
              <a:rPr lang="en-US" dirty="0" smtClean="0"/>
              <a:t>Enforce contracts</a:t>
            </a:r>
          </a:p>
          <a:p>
            <a:r>
              <a:rPr lang="en-US" dirty="0" smtClean="0"/>
              <a:t>Howard University</a:t>
            </a:r>
          </a:p>
          <a:p>
            <a:r>
              <a:rPr lang="en-US" dirty="0" smtClean="0"/>
              <a:t>Hampton Institute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 military force</a:t>
            </a:r>
          </a:p>
          <a:p>
            <a:r>
              <a:rPr lang="en-US" dirty="0" smtClean="0"/>
              <a:t>Did not bring blacks and whites together</a:t>
            </a:r>
          </a:p>
          <a:p>
            <a:r>
              <a:rPr lang="en-US" dirty="0" smtClean="0"/>
              <a:t>Little political and economic support</a:t>
            </a:r>
          </a:p>
          <a:p>
            <a:r>
              <a:rPr lang="en-US" dirty="0" smtClean="0"/>
              <a:t>Staff cut 1869</a:t>
            </a:r>
          </a:p>
          <a:p>
            <a:r>
              <a:rPr lang="en-US" dirty="0" smtClean="0"/>
              <a:t>Ended in 1872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5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40 Acres and A Mule 1865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General Sherman gave Free land on islands and coast of South Carolina and Georgia</a:t>
            </a:r>
          </a:p>
          <a:p>
            <a:r>
              <a:rPr lang="en-US" dirty="0" smtClean="0"/>
              <a:t>40 acres of land and a mule</a:t>
            </a:r>
          </a:p>
          <a:p>
            <a:r>
              <a:rPr lang="en-US" dirty="0" smtClean="0"/>
              <a:t>Opportunity</a:t>
            </a:r>
          </a:p>
          <a:p>
            <a:r>
              <a:rPr lang="en-US" dirty="0" smtClean="0"/>
              <a:t>Tunis Campbell – leader of St. Catherine’s Island, emerges as a strong advocate for blacks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President Johnson ordered confiscated land returned to former owners</a:t>
            </a:r>
          </a:p>
          <a:p>
            <a:r>
              <a:rPr lang="en-US" dirty="0" smtClean="0"/>
              <a:t>Blacks forced to work for plantation owners - sharecropping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President Johnson’s 10%+ Plan</a:t>
            </a:r>
            <a:br>
              <a:rPr lang="en-US" dirty="0" smtClean="0"/>
            </a:br>
            <a:r>
              <a:rPr lang="en-US" dirty="0" smtClean="0"/>
              <a:t>May 1865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Quick resolution to bringing south into Union</a:t>
            </a:r>
          </a:p>
          <a:p>
            <a:r>
              <a:rPr lang="en-US" dirty="0" smtClean="0"/>
              <a:t>10% give oath of loyalty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Angered Congress, did not consent to plan</a:t>
            </a:r>
          </a:p>
          <a:p>
            <a:r>
              <a:rPr lang="en-US" dirty="0" smtClean="0"/>
              <a:t>Allowed whites back in power and black codes</a:t>
            </a:r>
          </a:p>
          <a:p>
            <a:r>
              <a:rPr lang="en-US" dirty="0" smtClean="0"/>
              <a:t>13,500 Pardons</a:t>
            </a:r>
          </a:p>
          <a:p>
            <a:r>
              <a:rPr lang="en-US" dirty="0" smtClean="0"/>
              <a:t>Lenient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Black Codes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8200" y="1752600"/>
            <a:ext cx="4041775" cy="39512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Blacks subjected to laws and discrimination to restrict rights</a:t>
            </a:r>
          </a:p>
          <a:p>
            <a:r>
              <a:rPr lang="en-US" dirty="0" smtClean="0"/>
              <a:t>Replace controls lost with 13</a:t>
            </a:r>
            <a:r>
              <a:rPr lang="en-US" baseline="30000" dirty="0" smtClean="0"/>
              <a:t>th</a:t>
            </a:r>
            <a:r>
              <a:rPr lang="en-US" dirty="0" smtClean="0"/>
              <a:t> amendment</a:t>
            </a:r>
          </a:p>
          <a:p>
            <a:r>
              <a:rPr lang="en-US" dirty="0" smtClean="0"/>
              <a:t>Secure cheap labor</a:t>
            </a:r>
          </a:p>
          <a:p>
            <a:r>
              <a:rPr lang="en-US" dirty="0" smtClean="0"/>
              <a:t>Vagrant if unemployed and arrested</a:t>
            </a:r>
          </a:p>
          <a:p>
            <a:r>
              <a:rPr lang="en-US" dirty="0" smtClean="0"/>
              <a:t>No firearms or testify in court</a:t>
            </a:r>
          </a:p>
          <a:p>
            <a:r>
              <a:rPr lang="en-US" dirty="0" smtClean="0"/>
              <a:t>Could not rent land or borrow money to buy land</a:t>
            </a:r>
          </a:p>
          <a:p>
            <a:r>
              <a:rPr lang="en-US" smtClean="0"/>
              <a:t>Forced sharecropping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Amendment 1865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Abolish slavery</a:t>
            </a:r>
          </a:p>
          <a:p>
            <a:r>
              <a:rPr lang="en-US" dirty="0" smtClean="0"/>
              <a:t>Families not split apart</a:t>
            </a:r>
          </a:p>
          <a:p>
            <a:r>
              <a:rPr lang="en-US" dirty="0" smtClean="0"/>
              <a:t>Less working hours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Black codes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14</a:t>
            </a:r>
            <a:r>
              <a:rPr lang="en-US" baseline="30000" dirty="0" smtClean="0"/>
              <a:t>th</a:t>
            </a:r>
            <a:r>
              <a:rPr lang="en-US" dirty="0" smtClean="0"/>
              <a:t> Amendment 1866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Successful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Grant citizenship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Not immediately successful until Civil Rights 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645</Words>
  <Application>Microsoft Office PowerPoint</Application>
  <PresentationFormat>On-screen Show (4:3)</PresentationFormat>
  <Paragraphs>149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Reconstruction 1865-1877</vt:lpstr>
      <vt:lpstr>Lincoln’s 10% Plan</vt:lpstr>
      <vt:lpstr>Wade Davis Bill 1864</vt:lpstr>
      <vt:lpstr>Freedman’s Bureau 1865</vt:lpstr>
      <vt:lpstr>40 Acres and A Mule 1865</vt:lpstr>
      <vt:lpstr>President Johnson’s 10%+ Plan May 1865</vt:lpstr>
      <vt:lpstr>Black Codes</vt:lpstr>
      <vt:lpstr>13th Amendment 1865</vt:lpstr>
      <vt:lpstr>14th Amendment 1866</vt:lpstr>
      <vt:lpstr>Congress Reconstruction Acts 1867</vt:lpstr>
      <vt:lpstr>Civil Rights Act 1866</vt:lpstr>
      <vt:lpstr>African American Leadership 1867</vt:lpstr>
      <vt:lpstr>Grant President 1868</vt:lpstr>
      <vt:lpstr>15th Amendment 1870</vt:lpstr>
      <vt:lpstr>Civil Rights Act 1875</vt:lpstr>
      <vt:lpstr>Compromise 1877 – Republican Hayes awarded Presidency if remove troops from south</vt:lpstr>
      <vt:lpstr>Radical Republicans</vt:lpstr>
      <vt:lpstr>Carpetbaggers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Freedman’s Bureau 1865</dc:title>
  <dc:creator>Tobin, Elizabeth R</dc:creator>
  <cp:lastModifiedBy>Tobin, Elizabeth R</cp:lastModifiedBy>
  <cp:revision>17</cp:revision>
  <cp:lastPrinted>2012-05-03T17:05:37Z</cp:lastPrinted>
  <dcterms:created xsi:type="dcterms:W3CDTF">2012-02-14T12:17:35Z</dcterms:created>
  <dcterms:modified xsi:type="dcterms:W3CDTF">2015-04-14T12:53:50Z</dcterms:modified>
</cp:coreProperties>
</file>