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1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590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505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640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613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77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091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82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3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76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1672F-76DF-494B-9C48-A445F3FC61E0}" type="datetimeFigureOut">
              <a:rPr lang="en-US" smtClean="0"/>
              <a:t>3/25/2014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411DD-D505-4549-A71F-78D9A787C7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02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http://www.eastconn.org/tah/1011PJ2_WorldWarIPropaganda.pdf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Google</a:t>
            </a:r>
          </a:p>
          <a:p>
            <a:r>
              <a:rPr lang="en-US" dirty="0" err="1" smtClean="0"/>
              <a:t>wwi</a:t>
            </a:r>
            <a:r>
              <a:rPr lang="en-US" smtClean="0"/>
              <a:t> propaganda activity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7208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http://www.eastconn.org/tah/1011PJ2_WorldWarIPropaganda.pdf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http://www.eastconn.org/tah/1011PJ2_WorldWarIPropaganda.pdf</dc:title>
  <dc:creator>Tobin, Elizabeth R</dc:creator>
  <cp:lastModifiedBy>Tobin, Elizabeth R</cp:lastModifiedBy>
  <cp:revision>1</cp:revision>
  <dcterms:created xsi:type="dcterms:W3CDTF">2014-03-25T18:27:04Z</dcterms:created>
  <dcterms:modified xsi:type="dcterms:W3CDTF">2014-03-25T18:28:46Z</dcterms:modified>
</cp:coreProperties>
</file>