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5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11/2/2017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11/2/2017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11/2/2017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11/2/2017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11/2/2017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11/2/2017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11/2/2017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11/2/2017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11/2/2017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11/2/2017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/>
              <a:t>Chapter 11</a:t>
            </a:r>
            <a:br>
              <a:rPr lang="en-US" sz="2700" dirty="0"/>
            </a:br>
            <a:r>
              <a:rPr lang="en-US" sz="2700" dirty="0"/>
              <a:t>Pastoral Peoples on the Global Stage</a:t>
            </a:r>
            <a:br>
              <a:rPr lang="en-US" sz="2700" dirty="0"/>
            </a:br>
            <a:r>
              <a:rPr lang="en-US" sz="2700" dirty="0"/>
              <a:t>The Mongol Movement, 1200–1450</a:t>
            </a:r>
            <a:br>
              <a:rPr lang="en-US" sz="2700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05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750" y="2142309"/>
            <a:ext cx="11403439" cy="2625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93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698" y="1188720"/>
            <a:ext cx="11212152" cy="4585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47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086" y="746928"/>
            <a:ext cx="10805074" cy="5523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3886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444" y="156754"/>
            <a:ext cx="10562635" cy="647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4775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896" y="0"/>
            <a:ext cx="1118020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6119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223" y="901337"/>
            <a:ext cx="111416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696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05839" y="143691"/>
            <a:ext cx="970570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Chapter Opener</a:t>
            </a:r>
          </a:p>
          <a:p>
            <a:r>
              <a:rPr lang="en-US" dirty="0"/>
              <a:t>A. Legacy of </a:t>
            </a:r>
            <a:r>
              <a:rPr lang="en-US" dirty="0" err="1"/>
              <a:t>Chinggis</a:t>
            </a:r>
            <a:r>
              <a:rPr lang="en-US" dirty="0"/>
              <a:t> Khan in Mongolia</a:t>
            </a:r>
          </a:p>
          <a:p>
            <a:pPr lvl="1"/>
            <a:r>
              <a:rPr lang="en-US" dirty="0"/>
              <a:t>1. his spirit banner was destroyed by Communists in 1937</a:t>
            </a:r>
          </a:p>
          <a:p>
            <a:pPr lvl="1"/>
            <a:r>
              <a:rPr lang="en-US" dirty="0"/>
              <a:t>2. late twentieth-century revival of </a:t>
            </a:r>
            <a:r>
              <a:rPr lang="en-US" dirty="0" err="1"/>
              <a:t>Chinggis</a:t>
            </a:r>
            <a:r>
              <a:rPr lang="en-US" dirty="0"/>
              <a:t> Khan’s memory</a:t>
            </a:r>
          </a:p>
          <a:p>
            <a:pPr lvl="1"/>
            <a:r>
              <a:rPr lang="en-US" dirty="0"/>
              <a:t>3. 2006 was 800th anniversary of foundation of Mongol Empire</a:t>
            </a:r>
          </a:p>
          <a:p>
            <a:r>
              <a:rPr lang="en-US" dirty="0"/>
              <a:t>B. The story of the Mongols is an important corrective to historians’ focus on</a:t>
            </a:r>
          </a:p>
          <a:p>
            <a:r>
              <a:rPr lang="en-US" dirty="0"/>
              <a:t>agriculturalists.</a:t>
            </a:r>
          </a:p>
          <a:p>
            <a:r>
              <a:rPr lang="en-US" dirty="0"/>
              <a:t>I. Looking Back and Looking Around: The Long History of Pastoral Nomads</a:t>
            </a:r>
          </a:p>
          <a:p>
            <a:r>
              <a:rPr lang="en-US" dirty="0"/>
              <a:t>Economies focused on livestock production emerged around 4000 B.C.E.</a:t>
            </a:r>
          </a:p>
          <a:p>
            <a:pPr lvl="1"/>
            <a:r>
              <a:rPr lang="en-US" dirty="0"/>
              <a:t>1. dependent on horses, camels, goats, sheep, cattle, yaks, reindeer</a:t>
            </a:r>
          </a:p>
          <a:p>
            <a:pPr lvl="1"/>
            <a:r>
              <a:rPr lang="en-US" dirty="0"/>
              <a:t>2. pastoral societies developed in:</a:t>
            </a:r>
          </a:p>
          <a:p>
            <a:pPr lvl="2"/>
            <a:r>
              <a:rPr lang="en-US" dirty="0"/>
              <a:t>a. grasslands of Eurasia and sub-Saharan Africa</a:t>
            </a:r>
          </a:p>
          <a:p>
            <a:pPr lvl="2"/>
            <a:r>
              <a:rPr lang="en-US" dirty="0"/>
              <a:t>b. Arabian and Saharan deserts</a:t>
            </a:r>
          </a:p>
          <a:p>
            <a:pPr lvl="2"/>
            <a:r>
              <a:rPr lang="en-US" dirty="0"/>
              <a:t>c. subarctic regions, Tibetan plateau</a:t>
            </a:r>
          </a:p>
          <a:p>
            <a:pPr lvl="2"/>
            <a:r>
              <a:rPr lang="en-US" dirty="0"/>
              <a:t>d. not in Americas: lack of large animals for domesticating</a:t>
            </a:r>
          </a:p>
        </p:txBody>
      </p:sp>
    </p:spTree>
    <p:extLst>
      <p:ext uri="{BB962C8B-B14F-4D97-AF65-F5344CB8AC3E}">
        <p14:creationId xmlns:p14="http://schemas.microsoft.com/office/powerpoint/2010/main" val="384046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589" y="37682"/>
            <a:ext cx="8571852" cy="6791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63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728" y="940527"/>
            <a:ext cx="11755189" cy="5107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87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738" y="444137"/>
            <a:ext cx="11473708" cy="596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08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56" y="770710"/>
            <a:ext cx="11430042" cy="458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74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388" y="718457"/>
            <a:ext cx="10962991" cy="5603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5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07238"/>
            <a:ext cx="10001555" cy="6646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34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630" y="1123406"/>
            <a:ext cx="11875446" cy="5159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05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115</TotalTime>
  <Words>140</Words>
  <Application>Microsoft Office PowerPoint</Application>
  <PresentationFormat>Widescreen</PresentationFormat>
  <Paragraphs>16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Gill Sans MT</vt:lpstr>
      <vt:lpstr>Parcel</vt:lpstr>
      <vt:lpstr> Chapter 11 Pastoral Peoples on the Global Stage The Mongol Movement, 1200–1450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Rochester City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10 The Worlds of Christendom Contraction, Expansion, and Division,  600—1300</dc:title>
  <dc:creator>Tillotson, James A</dc:creator>
  <cp:lastModifiedBy>Tillotson, James A</cp:lastModifiedBy>
  <cp:revision>7</cp:revision>
  <dcterms:created xsi:type="dcterms:W3CDTF">2017-10-19T18:11:05Z</dcterms:created>
  <dcterms:modified xsi:type="dcterms:W3CDTF">2017-11-02T12:42:56Z</dcterms:modified>
</cp:coreProperties>
</file>