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F497-55DF-4241-99E2-5AB0F7871185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A56C-1E93-456A-B270-A1AEBCF1F13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F497-55DF-4241-99E2-5AB0F7871185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A56C-1E93-456A-B270-A1AEBCF1F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F497-55DF-4241-99E2-5AB0F7871185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A56C-1E93-456A-B270-A1AEBCF1F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F497-55DF-4241-99E2-5AB0F7871185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A56C-1E93-456A-B270-A1AEBCF1F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F497-55DF-4241-99E2-5AB0F7871185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A56C-1E93-456A-B270-A1AEBCF1F13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F497-55DF-4241-99E2-5AB0F7871185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A56C-1E93-456A-B270-A1AEBCF1F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F497-55DF-4241-99E2-5AB0F7871185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A56C-1E93-456A-B270-A1AEBCF1F13B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F497-55DF-4241-99E2-5AB0F7871185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A56C-1E93-456A-B270-A1AEBCF1F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F497-55DF-4241-99E2-5AB0F7871185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A56C-1E93-456A-B270-A1AEBCF1F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F497-55DF-4241-99E2-5AB0F7871185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A56C-1E93-456A-B270-A1AEBCF1F13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F497-55DF-4241-99E2-5AB0F7871185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A56C-1E93-456A-B270-A1AEBCF1F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47CF497-55DF-4241-99E2-5AB0F7871185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093A56C-1E93-456A-B270-A1AEBCF1F13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P.I.G. Agenda: 10/6/15: Constitution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 on to a laptop.  Research the U.S. Constitution.  Develop a PP slide show with the following information:</a:t>
            </a: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1).  What is the purpose of the preamble of the constitution?  Paraphrase the preamble of </a:t>
            </a:r>
          </a:p>
          <a:p>
            <a:pPr marL="457200" lvl="1" indent="0">
              <a:buNone/>
            </a:pP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constitution in your own words.  (Slide 1)</a:t>
            </a:r>
          </a:p>
          <a:p>
            <a:pPr marL="457200" lvl="1" indent="0">
              <a:buNone/>
            </a:pPr>
            <a:endParaRPr lang="en-US" sz="17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2).  Name two Amendments that should never be changed (amended) and should stay </a:t>
            </a:r>
          </a:p>
          <a:p>
            <a:pPr marL="457200" lvl="1" indent="0">
              <a:buNone/>
            </a:pP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the way they are written in the Constitution (Slide 2)</a:t>
            </a:r>
          </a:p>
          <a:p>
            <a:pPr marL="457200" lvl="1" indent="0">
              <a:buNone/>
            </a:pP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457200" lvl="1" indent="0">
              <a:buNone/>
            </a:pP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3).  There are 10 Amendments in the Bill of Rights….name two that do not belong </a:t>
            </a:r>
          </a:p>
          <a:p>
            <a:pPr marL="457200" lvl="1" indent="0">
              <a:buNone/>
            </a:pP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in anymore and explain why.  (Slides 3 &amp; 4)</a:t>
            </a:r>
          </a:p>
          <a:p>
            <a:pPr marL="457200" lvl="1" indent="0">
              <a:buNone/>
            </a:pPr>
            <a:endParaRPr lang="en-US" sz="1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4).  There are 27 Amendments in the Constitution.  Name two that should be changed and    	explain why.  (Slides 4 &amp; 6)</a:t>
            </a:r>
          </a:p>
          <a:p>
            <a:pPr marL="457200" lvl="1" indent="0">
              <a:buNone/>
            </a:pPr>
            <a:endParaRPr lang="en-US" sz="1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5).  Add two new Amendments that you feel should be added to the U.S. Constitution </a:t>
            </a:r>
          </a:p>
          <a:p>
            <a:pPr marL="457200" lvl="1" indent="0">
              <a:buNone/>
            </a:pP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and explain why ( Slides 7&amp;8)</a:t>
            </a:r>
          </a:p>
          <a:p>
            <a:pPr marL="457200" lvl="1" indent="0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Presentations tomorrow…………..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8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39</TotalTime>
  <Words>47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Clarity</vt:lpstr>
      <vt:lpstr>P.I.G. Agenda: 10/6/15: Constitution Assignment</vt:lpstr>
    </vt:vector>
  </TitlesOfParts>
  <Company>Rochester City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P.I.G. Agenda: 10/6/15</dc:title>
  <dc:creator>Van Ornum, Keith D</dc:creator>
  <cp:lastModifiedBy>Van Ornum, Keith D</cp:lastModifiedBy>
  <cp:revision>5</cp:revision>
  <dcterms:created xsi:type="dcterms:W3CDTF">2015-10-06T15:45:49Z</dcterms:created>
  <dcterms:modified xsi:type="dcterms:W3CDTF">2015-10-06T16:25:10Z</dcterms:modified>
</cp:coreProperties>
</file>