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7781-E586-4998-9C4D-3BA0A50A54A5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97E6-22DF-45F0-83A4-33819982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327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7781-E586-4998-9C4D-3BA0A50A54A5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97E6-22DF-45F0-83A4-33819982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73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7781-E586-4998-9C4D-3BA0A50A54A5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97E6-22DF-45F0-83A4-33819982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948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7781-E586-4998-9C4D-3BA0A50A54A5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97E6-22DF-45F0-83A4-33819982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095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7781-E586-4998-9C4D-3BA0A50A54A5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97E6-22DF-45F0-83A4-33819982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550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7781-E586-4998-9C4D-3BA0A50A54A5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97E6-22DF-45F0-83A4-33819982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67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7781-E586-4998-9C4D-3BA0A50A54A5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97E6-22DF-45F0-83A4-33819982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86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7781-E586-4998-9C4D-3BA0A50A54A5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97E6-22DF-45F0-83A4-33819982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77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7781-E586-4998-9C4D-3BA0A50A54A5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97E6-22DF-45F0-83A4-33819982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319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7781-E586-4998-9C4D-3BA0A50A54A5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97E6-22DF-45F0-83A4-33819982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5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7781-E586-4998-9C4D-3BA0A50A54A5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97E6-22DF-45F0-83A4-33819982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173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97781-E586-4998-9C4D-3BA0A50A54A5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C97E6-22DF-45F0-83A4-33819982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669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PIG/ECO Assignment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10 Current Events</a:t>
            </a:r>
          </a:p>
          <a:p>
            <a:pPr>
              <a:buFontTx/>
              <a:buChar char="-"/>
            </a:pPr>
            <a:r>
              <a:rPr lang="en-US" dirty="0" smtClean="0"/>
              <a:t>5 Government/Political/World Events </a:t>
            </a:r>
          </a:p>
          <a:p>
            <a:pPr>
              <a:buFontTx/>
              <a:buChar char="-"/>
            </a:pPr>
            <a:r>
              <a:rPr lang="en-US" dirty="0" smtClean="0"/>
              <a:t>5 Economic Events</a:t>
            </a:r>
          </a:p>
          <a:p>
            <a:pPr>
              <a:buFontTx/>
              <a:buChar char="-"/>
            </a:pPr>
            <a:r>
              <a:rPr lang="en-US" dirty="0" smtClean="0"/>
              <a:t>Use Credible News Sources NPR.org, PBS.org, CNN, Democrat and Chronicle, New York Times, etc.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Create PowerPoint </a:t>
            </a:r>
          </a:p>
          <a:p>
            <a:r>
              <a:rPr lang="en-US" dirty="0" smtClean="0"/>
              <a:t>Each article include following in PowerPoint</a:t>
            </a:r>
          </a:p>
          <a:p>
            <a:pPr>
              <a:buFontTx/>
              <a:buChar char="-"/>
            </a:pPr>
            <a:r>
              <a:rPr lang="en-US" dirty="0" smtClean="0"/>
              <a:t>Title, Date, Publisher</a:t>
            </a:r>
          </a:p>
          <a:p>
            <a:pPr>
              <a:buFontTx/>
              <a:buChar char="-"/>
            </a:pPr>
            <a:r>
              <a:rPr lang="en-US" dirty="0" smtClean="0"/>
              <a:t>Who Involved?</a:t>
            </a:r>
          </a:p>
          <a:p>
            <a:pPr>
              <a:buFontTx/>
              <a:buChar char="-"/>
            </a:pPr>
            <a:r>
              <a:rPr lang="en-US" dirty="0" smtClean="0"/>
              <a:t>What is the article about? (</a:t>
            </a:r>
            <a:r>
              <a:rPr lang="en-US" smtClean="0"/>
              <a:t>3 important points)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Where did it occur?</a:t>
            </a:r>
          </a:p>
          <a:p>
            <a:pPr>
              <a:buFontTx/>
              <a:buChar char="-"/>
            </a:pPr>
            <a:r>
              <a:rPr lang="en-US" dirty="0" smtClean="0"/>
              <a:t>Why is it important?</a:t>
            </a:r>
          </a:p>
          <a:p>
            <a:pPr>
              <a:buFontTx/>
              <a:buChar char="-"/>
            </a:pPr>
            <a:r>
              <a:rPr lang="en-US" dirty="0" smtClean="0"/>
              <a:t>What does this article have to do with you and/or society?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105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80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PIG/ECO Assignment</vt:lpstr>
    </vt:vector>
  </TitlesOfParts>
  <Company>Rochester City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PIG/ECO Assignment</dc:title>
  <dc:creator>Tobin, Elizabeth R</dc:creator>
  <cp:lastModifiedBy>Tobin, Elizabeth R</cp:lastModifiedBy>
  <cp:revision>1</cp:revision>
  <dcterms:created xsi:type="dcterms:W3CDTF">2015-05-19T11:43:16Z</dcterms:created>
  <dcterms:modified xsi:type="dcterms:W3CDTF">2015-05-19T11:51:53Z</dcterms:modified>
</cp:coreProperties>
</file>