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10/19/2017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10/19/2017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10/19/2017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Chapter </a:t>
            </a:r>
            <a:r>
              <a:rPr lang="en-US" sz="2700" dirty="0"/>
              <a:t>10</a:t>
            </a:r>
            <a:br>
              <a:rPr lang="en-US" sz="2700" dirty="0"/>
            </a:br>
            <a:r>
              <a:rPr lang="en-US" sz="2700" dirty="0"/>
              <a:t>The Worlds of Christendom</a:t>
            </a:r>
            <a:br>
              <a:rPr lang="en-US" sz="2700" dirty="0"/>
            </a:br>
            <a:r>
              <a:rPr lang="en-US" sz="2700" dirty="0"/>
              <a:t>Contraction, Expansion, and Division, 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600—1300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059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954" y="0"/>
            <a:ext cx="99380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938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462" y="640080"/>
            <a:ext cx="11321996" cy="5786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479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6812" y="-14340"/>
            <a:ext cx="7682346" cy="6872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388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546" y="783771"/>
            <a:ext cx="10134261" cy="4833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477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4256" y="0"/>
            <a:ext cx="95834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462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594" y="24594"/>
            <a:ext cx="9902451" cy="6833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639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266" y="404949"/>
            <a:ext cx="11654771" cy="6257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875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390" y="0"/>
            <a:ext cx="113432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085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625" y="169816"/>
            <a:ext cx="11137204" cy="5408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740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340" y="0"/>
            <a:ext cx="925332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54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989" y="287383"/>
            <a:ext cx="11213538" cy="4872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341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7582" y="0"/>
            <a:ext cx="86568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05045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18</TotalTime>
  <Words>0</Words>
  <Application>Microsoft Office PowerPoint</Application>
  <PresentationFormat>Widescreen</PresentationFormat>
  <Paragraphs>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Parcel</vt:lpstr>
      <vt:lpstr> Chapter 10 The Worlds of Christendom Contraction, Expansion, and Division,  600—1300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Rochester City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 The Worlds of Christendom Contraction, Expansion, and Division,  600—1300</dc:title>
  <dc:creator>Tillotson, James A</dc:creator>
  <cp:lastModifiedBy>Tillotson, James A</cp:lastModifiedBy>
  <cp:revision>3</cp:revision>
  <dcterms:created xsi:type="dcterms:W3CDTF">2017-10-19T18:11:05Z</dcterms:created>
  <dcterms:modified xsi:type="dcterms:W3CDTF">2017-10-19T18:29:07Z</dcterms:modified>
</cp:coreProperties>
</file>