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57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5DFC-2807-42D8-A088-03B1DB9B53C4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4D8E-6A04-4E13-88A0-1087DAF1E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37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5DFC-2807-42D8-A088-03B1DB9B53C4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4D8E-6A04-4E13-88A0-1087DAF1E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985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5DFC-2807-42D8-A088-03B1DB9B53C4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4D8E-6A04-4E13-88A0-1087DAF1E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330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5DFC-2807-42D8-A088-03B1DB9B53C4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4D8E-6A04-4E13-88A0-1087DAF1E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584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5DFC-2807-42D8-A088-03B1DB9B53C4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4D8E-6A04-4E13-88A0-1087DAF1E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366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5DFC-2807-42D8-A088-03B1DB9B53C4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4D8E-6A04-4E13-88A0-1087DAF1E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410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5DFC-2807-42D8-A088-03B1DB9B53C4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4D8E-6A04-4E13-88A0-1087DAF1E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449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5DFC-2807-42D8-A088-03B1DB9B53C4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4D8E-6A04-4E13-88A0-1087DAF1E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412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5DFC-2807-42D8-A088-03B1DB9B53C4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4D8E-6A04-4E13-88A0-1087DAF1E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938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5DFC-2807-42D8-A088-03B1DB9B53C4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4D8E-6A04-4E13-88A0-1087DAF1E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052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5DFC-2807-42D8-A088-03B1DB9B53C4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4D8E-6A04-4E13-88A0-1087DAF1E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965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45DFC-2807-42D8-A088-03B1DB9B53C4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C4D8E-6A04-4E13-88A0-1087DAF1E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0007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Sit with your group</a:t>
            </a:r>
          </a:p>
          <a:p>
            <a:r>
              <a:rPr lang="en-US" dirty="0" smtClean="0"/>
              <a:t>Have out notebooks</a:t>
            </a:r>
          </a:p>
          <a:p>
            <a:pPr marL="0" indent="0">
              <a:buNone/>
            </a:pPr>
            <a:r>
              <a:rPr lang="en-US" dirty="0" smtClean="0"/>
              <a:t>Updates</a:t>
            </a:r>
          </a:p>
          <a:p>
            <a:pPr marL="0" indent="0">
              <a:buNone/>
            </a:pPr>
            <a:r>
              <a:rPr lang="en-US" dirty="0" smtClean="0"/>
              <a:t>Journal – Due Monday 11/3</a:t>
            </a:r>
          </a:p>
          <a:p>
            <a:pPr marL="0" indent="0">
              <a:buNone/>
            </a:pPr>
            <a:r>
              <a:rPr lang="en-US" dirty="0" smtClean="0"/>
              <a:t>Essay Test – Friday 10/31</a:t>
            </a:r>
          </a:p>
          <a:p>
            <a:pPr marL="0" indent="0">
              <a:buNone/>
            </a:pPr>
            <a:r>
              <a:rPr lang="en-US" b="1" dirty="0" smtClean="0"/>
              <a:t>Bell</a:t>
            </a:r>
          </a:p>
          <a:p>
            <a:pPr marL="0" indent="0">
              <a:buNone/>
            </a:pPr>
            <a:r>
              <a:rPr lang="en-US" dirty="0" smtClean="0"/>
              <a:t>Group Alphabet Vocabulary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95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Journal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u="sng" dirty="0" smtClean="0"/>
              <a:t>Essay </a:t>
            </a:r>
            <a:r>
              <a:rPr lang="en-US" b="1" u="sng" dirty="0" smtClean="0"/>
              <a:t>Test – Possible Questions</a:t>
            </a:r>
            <a:endParaRPr lang="en-US" b="1" u="sng" dirty="0" smtClean="0"/>
          </a:p>
          <a:p>
            <a:pPr marL="0" indent="0">
              <a:buNone/>
            </a:pPr>
            <a:r>
              <a:rPr lang="en-US" dirty="0"/>
              <a:t>To what extent did the Constitution alter the Articles of Confederation?</a:t>
            </a:r>
          </a:p>
          <a:p>
            <a:pPr marL="0" indent="0">
              <a:buNone/>
            </a:pPr>
            <a:r>
              <a:rPr lang="en-US" dirty="0" smtClean="0"/>
              <a:t>To </a:t>
            </a:r>
            <a:r>
              <a:rPr lang="en-US" dirty="0" smtClean="0"/>
              <a:t>what </a:t>
            </a:r>
            <a:r>
              <a:rPr lang="en-US" dirty="0"/>
              <a:t>extent was the United States Constitution of 1787 a “bundle of compromises”?</a:t>
            </a:r>
          </a:p>
          <a:p>
            <a:pPr marL="0" indent="0">
              <a:buNone/>
            </a:pPr>
            <a:r>
              <a:rPr lang="en-US" dirty="0" smtClean="0"/>
              <a:t>To </a:t>
            </a:r>
            <a:r>
              <a:rPr lang="en-US" dirty="0"/>
              <a:t>what extent did the Constitution Convention of 1787 impact the formation of political parties in the United States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751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Journal – DUE MONDAY 11/3</a:t>
            </a:r>
          </a:p>
          <a:p>
            <a:pPr marL="514350" indent="-514350">
              <a:buAutoNum type="arabicPeriod"/>
            </a:pPr>
            <a:r>
              <a:rPr lang="en-US" dirty="0"/>
              <a:t>Title Page</a:t>
            </a:r>
          </a:p>
          <a:p>
            <a:pPr marL="514350" indent="-514350">
              <a:buAutoNum type="arabicPeriod"/>
            </a:pPr>
            <a:r>
              <a:rPr lang="en-US" dirty="0"/>
              <a:t>Colonies Map</a:t>
            </a:r>
          </a:p>
          <a:p>
            <a:pPr marL="514350" indent="-514350">
              <a:buAutoNum type="arabicPeriod"/>
            </a:pPr>
            <a:r>
              <a:rPr lang="en-US" dirty="0"/>
              <a:t>American Revolution Conversation</a:t>
            </a:r>
          </a:p>
          <a:p>
            <a:pPr marL="514350" indent="-514350">
              <a:buAutoNum type="arabicPeriod"/>
            </a:pPr>
            <a:r>
              <a:rPr lang="en-US" dirty="0"/>
              <a:t>Shay Journal</a:t>
            </a:r>
          </a:p>
          <a:p>
            <a:pPr marL="514350" indent="-514350">
              <a:buAutoNum type="arabicPeriod"/>
            </a:pPr>
            <a:r>
              <a:rPr lang="en-US" dirty="0"/>
              <a:t>Political Party Cartoon</a:t>
            </a:r>
          </a:p>
          <a:p>
            <a:pPr marL="514350" indent="-514350">
              <a:buAutoNum type="arabicPeriod"/>
            </a:pPr>
            <a:r>
              <a:rPr lang="en-US" dirty="0"/>
              <a:t>War of 1812 Flyer (For or Against War)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4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Articles of Confederation – Weaknesses, </a:t>
            </a:r>
          </a:p>
          <a:p>
            <a:r>
              <a:rPr lang="en-US" dirty="0" smtClean="0"/>
              <a:t>Constitution – Compromises, Three </a:t>
            </a:r>
            <a:r>
              <a:rPr lang="en-US" dirty="0" err="1" smtClean="0"/>
              <a:t>Brnaches</a:t>
            </a:r>
            <a:endParaRPr lang="en-US" dirty="0" smtClean="0"/>
          </a:p>
          <a:p>
            <a:r>
              <a:rPr lang="en-US" dirty="0" smtClean="0"/>
              <a:t>Political Parties</a:t>
            </a:r>
          </a:p>
          <a:p>
            <a:r>
              <a:rPr lang="en-US" dirty="0" smtClean="0"/>
              <a:t>Major Events after Constitution</a:t>
            </a:r>
          </a:p>
          <a:p>
            <a:pPr>
              <a:buFontTx/>
              <a:buChar char="-"/>
            </a:pPr>
            <a:r>
              <a:rPr lang="en-US" dirty="0" smtClean="0"/>
              <a:t>Whiskey Rebellion</a:t>
            </a:r>
          </a:p>
          <a:p>
            <a:pPr>
              <a:buFontTx/>
              <a:buChar char="-"/>
            </a:pPr>
            <a:r>
              <a:rPr lang="en-US" dirty="0" smtClean="0"/>
              <a:t>Alien and Sedition Acts</a:t>
            </a:r>
          </a:p>
          <a:p>
            <a:pPr>
              <a:buFontTx/>
              <a:buChar char="-"/>
            </a:pPr>
            <a:r>
              <a:rPr lang="en-US" smtClean="0"/>
              <a:t>Hamilton Financial Plan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783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304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 smtClean="0"/>
              <a:t>Articles of Confederation </a:t>
            </a:r>
          </a:p>
          <a:p>
            <a:pPr marL="0" indent="0">
              <a:buNone/>
            </a:pPr>
            <a:r>
              <a:rPr lang="en-US" b="1" dirty="0" smtClean="0"/>
              <a:t>Basic Important Facts/Weaknesses/Events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37904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 smtClean="0"/>
              <a:t>Constitution</a:t>
            </a:r>
          </a:p>
          <a:p>
            <a:pPr marL="0" indent="0">
              <a:buNone/>
            </a:pPr>
            <a:r>
              <a:rPr lang="en-US" b="1" dirty="0" smtClean="0"/>
              <a:t>Important Facts/Compromises/Three Branches Role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80257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 smtClean="0"/>
              <a:t>Presidents </a:t>
            </a:r>
          </a:p>
          <a:p>
            <a:pPr marL="0" indent="0">
              <a:buNone/>
            </a:pPr>
            <a:r>
              <a:rPr lang="en-US" dirty="0" smtClean="0"/>
              <a:t>Important Events/Influence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779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 smtClean="0"/>
              <a:t>Political Parties</a:t>
            </a:r>
          </a:p>
          <a:p>
            <a:pPr marL="0" indent="0">
              <a:buNone/>
            </a:pPr>
            <a:r>
              <a:rPr lang="en-US" dirty="0" smtClean="0"/>
              <a:t>Important Facts/Events/Ideology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402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149</Words>
  <Application>Microsoft Office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Journal</vt:lpstr>
      <vt:lpstr>PowerPoint Presentation</vt:lpstr>
      <vt:lpstr>Study</vt:lpstr>
      <vt:lpstr>PowerPoint Presentation</vt:lpstr>
      <vt:lpstr>PowerPoint Presentation</vt:lpstr>
      <vt:lpstr>PowerPoint Presentation</vt:lpstr>
      <vt:lpstr>PowerPoint Presentation</vt:lpstr>
    </vt:vector>
  </TitlesOfParts>
  <Company>Rochester City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Journal</dc:title>
  <dc:creator>Tobin, Elizabeth R</dc:creator>
  <cp:lastModifiedBy>Tobin, Elizabeth R</cp:lastModifiedBy>
  <cp:revision>4</cp:revision>
  <dcterms:created xsi:type="dcterms:W3CDTF">2014-10-24T13:56:12Z</dcterms:created>
  <dcterms:modified xsi:type="dcterms:W3CDTF">2014-10-29T16:00:50Z</dcterms:modified>
</cp:coreProperties>
</file>