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12</a:t>
            </a:r>
            <a:br>
              <a:rPr lang="en-US" sz="2700" dirty="0"/>
            </a:br>
            <a:r>
              <a:rPr lang="en-US" sz="2700" dirty="0"/>
              <a:t>The Worlds of the Fifteenth Century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8" y="496390"/>
            <a:ext cx="11729632" cy="59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96" y="0"/>
            <a:ext cx="11180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6" y="50257"/>
            <a:ext cx="8071473" cy="680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8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32" y="1162594"/>
            <a:ext cx="11755192" cy="450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7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43691"/>
            <a:ext cx="11743509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00"/>
                </a:solidFill>
                <a:latin typeface="TimesNewRomanPS-BoldMT"/>
                <a:ea typeface="Calibri" panose="020F0502020204030204" pitchFamily="34" charset="0"/>
                <a:cs typeface="TimesNewRomanPS-BoldMT"/>
              </a:rPr>
              <a:t>Chapter Opener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A. Columbus’s legacy has been the subject of much debate.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1. his reputation as heroic discoverer has been challenged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2. emphasis has been placed on the history of death, slavery, racism, and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exploitation that followed his voyage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3. reminder that the past is as unpredictable as the future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B. Even though Columbus’s voyage is arguably the most important single event of the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fifteenth century, many other developments were occurring across the globe at the same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time.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C. This chapter’s purpose is to review the human story up to the sixteenth century and to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establish a baseline against which to measure the transformations of the period 1500–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2000.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0"/>
            <a:ext cx="1185466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6" y="17984"/>
            <a:ext cx="10607040" cy="67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02" y="731519"/>
            <a:ext cx="11593789" cy="563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" y="-40442"/>
            <a:ext cx="10796294" cy="689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26" y="1214846"/>
            <a:ext cx="11721118" cy="44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14" y="1018903"/>
            <a:ext cx="11634935" cy="505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20" y="979715"/>
            <a:ext cx="11544738" cy="501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121</TotalTime>
  <Words>123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TimesNewRomanPS-BoldMT</vt:lpstr>
      <vt:lpstr>TimesNewRomanPSMT</vt:lpstr>
      <vt:lpstr>Parcel</vt:lpstr>
      <vt:lpstr> Chapter 12 The Worlds of the Fifteenth Century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8</cp:revision>
  <dcterms:created xsi:type="dcterms:W3CDTF">2017-10-19T18:11:05Z</dcterms:created>
  <dcterms:modified xsi:type="dcterms:W3CDTF">2017-11-14T12:50:41Z</dcterms:modified>
</cp:coreProperties>
</file>