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/>
              <a:t>Chapter 16</a:t>
            </a:r>
            <a:br>
              <a:rPr lang="en-US" sz="2700" dirty="0"/>
            </a:br>
            <a:r>
              <a:rPr lang="en-US" sz="2700" dirty="0"/>
              <a:t>Atlantic Revolutions, Global Echoes</a:t>
            </a:r>
            <a:br>
              <a:rPr lang="en-US" sz="2700" dirty="0"/>
            </a:br>
            <a:r>
              <a:rPr lang="en-US" sz="2700" dirty="0"/>
              <a:t>1750–1900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05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886" y="496389"/>
            <a:ext cx="11770256" cy="582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856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382" y="1711234"/>
            <a:ext cx="12212764" cy="343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764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21" y="326570"/>
            <a:ext cx="12165579" cy="621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572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7862" y="2638697"/>
            <a:ext cx="11939538" cy="1528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318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3066"/>
            <a:ext cx="12242246" cy="625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751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521336"/>
            <a:ext cx="12216917" cy="5827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330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46" y="1005840"/>
            <a:ext cx="12006164" cy="491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250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57540"/>
            <a:ext cx="12242147" cy="656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868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8" y="1254034"/>
            <a:ext cx="12155904" cy="4349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800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833" y="43204"/>
            <a:ext cx="10665951" cy="6814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131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540"/>
            <a:ext cx="12193466" cy="6543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698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63" y="-5198"/>
            <a:ext cx="10329253" cy="6863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724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9645"/>
            <a:ext cx="12272676" cy="5333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887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24120"/>
            <a:ext cx="12157311" cy="559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6485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147</TotalTime>
  <Words>0</Words>
  <Application>Microsoft Office PowerPoint</Application>
  <PresentationFormat>Widescreen</PresentationFormat>
  <Paragraphs>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Gill Sans MT</vt:lpstr>
      <vt:lpstr>Parcel</vt:lpstr>
      <vt:lpstr> Chapter 16 Atlantic Revolutions, Global Echoes 1750–1900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Rochester City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 The Worlds of Christendom Contraction, Expansion, and Division,  600—1300</dc:title>
  <dc:creator>Tillotson, James A</dc:creator>
  <cp:lastModifiedBy>Tillotson, James A</cp:lastModifiedBy>
  <cp:revision>12</cp:revision>
  <dcterms:created xsi:type="dcterms:W3CDTF">2017-10-19T18:11:05Z</dcterms:created>
  <dcterms:modified xsi:type="dcterms:W3CDTF">2018-01-29T15:00:17Z</dcterms:modified>
</cp:coreProperties>
</file>