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4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7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3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3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6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3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2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0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E01B5-65C6-42DB-98A7-39D0BAEA07C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E37B7-CFB5-4ABE-BFC8-0F65A1BAD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2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http://www.johndclare.net/league_of_nations1.htm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Click on Aims</a:t>
            </a:r>
          </a:p>
          <a:p>
            <a:pPr marL="0" indent="0">
              <a:buNone/>
            </a:pPr>
            <a:r>
              <a:rPr lang="en-US" dirty="0" smtClean="0"/>
              <a:t>Click on “Describe Aims and work of League of Nations” – Take Notes</a:t>
            </a:r>
          </a:p>
          <a:p>
            <a:pPr marL="0" indent="0">
              <a:buNone/>
            </a:pPr>
            <a:r>
              <a:rPr lang="en-US" dirty="0" smtClean="0"/>
              <a:t>2. Click on Strengths and Weaknesses</a:t>
            </a:r>
          </a:p>
          <a:p>
            <a:pPr marL="0" indent="0">
              <a:buNone/>
            </a:pPr>
            <a:r>
              <a:rPr lang="en-US" dirty="0" smtClean="0"/>
              <a:t>Click on “Describe strengths and </a:t>
            </a:r>
            <a:r>
              <a:rPr lang="en-US" dirty="0" err="1" smtClean="0"/>
              <a:t>weaknessess</a:t>
            </a:r>
            <a:r>
              <a:rPr lang="en-US" dirty="0" smtClean="0"/>
              <a:t>”</a:t>
            </a:r>
          </a:p>
          <a:p>
            <a:pPr>
              <a:buFontTx/>
              <a:buChar char="-"/>
            </a:pPr>
            <a:r>
              <a:rPr lang="en-US" dirty="0" smtClean="0"/>
              <a:t>Take notes</a:t>
            </a:r>
          </a:p>
          <a:p>
            <a:pPr marL="0" indent="0">
              <a:buNone/>
            </a:pPr>
            <a:r>
              <a:rPr lang="en-US" dirty="0" smtClean="0"/>
              <a:t>3. Click on 1920’s</a:t>
            </a:r>
          </a:p>
          <a:p>
            <a:pPr marL="0" indent="0">
              <a:buNone/>
            </a:pPr>
            <a:r>
              <a:rPr lang="en-US" dirty="0" smtClean="0"/>
              <a:t>Take notes </a:t>
            </a:r>
            <a:r>
              <a:rPr lang="en-US" smtClean="0"/>
              <a:t>on successes </a:t>
            </a:r>
            <a:r>
              <a:rPr lang="en-US" dirty="0" smtClean="0"/>
              <a:t>and failures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5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http://www.johndclare.net/league_of_nations1.htm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http://www.johndclare.net/league_of_nations1.htm</dc:title>
  <dc:creator>Tobin, Elizabeth R</dc:creator>
  <cp:lastModifiedBy>Tobin, Elizabeth R</cp:lastModifiedBy>
  <cp:revision>1</cp:revision>
  <dcterms:created xsi:type="dcterms:W3CDTF">2015-09-22T11:52:33Z</dcterms:created>
  <dcterms:modified xsi:type="dcterms:W3CDTF">2015-09-22T12:00:13Z</dcterms:modified>
</cp:coreProperties>
</file>