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24899-5045-460D-BA10-5E53D74CF25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F9795-D2B6-4B9C-84BA-4E03F32E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0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F9795-D2B6-4B9C-84BA-4E03F32E6D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5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0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0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0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2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9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7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8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4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9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C44AF-2416-477F-AB09-10763F5F3FD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DBDA5-343F-4FB2-8012-603FA3CC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0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Women's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1933 </a:t>
            </a:r>
            <a:r>
              <a:rPr lang="en-US" dirty="0" smtClean="0"/>
              <a:t>Law </a:t>
            </a:r>
            <a:r>
              <a:rPr lang="en-US" dirty="0" smtClean="0"/>
              <a:t>for the </a:t>
            </a:r>
            <a:r>
              <a:rPr lang="en-US" dirty="0" smtClean="0"/>
              <a:t>Encouragement </a:t>
            </a:r>
            <a:r>
              <a:rPr lang="en-US" dirty="0" smtClean="0"/>
              <a:t>of marriage</a:t>
            </a:r>
          </a:p>
          <a:p>
            <a:r>
              <a:rPr lang="en-US" dirty="0" smtClean="0"/>
              <a:t>1943 </a:t>
            </a:r>
            <a:r>
              <a:rPr lang="en-US" dirty="0" smtClean="0"/>
              <a:t>Law tha</a:t>
            </a:r>
            <a:r>
              <a:rPr lang="en-US" dirty="0" smtClean="0"/>
              <a:t>t </a:t>
            </a:r>
            <a:r>
              <a:rPr lang="en-US" dirty="0" smtClean="0"/>
              <a:t>all </a:t>
            </a:r>
            <a:r>
              <a:rPr lang="en-US" dirty="0" smtClean="0"/>
              <a:t>women should have four children with fathers who were “pure” German</a:t>
            </a:r>
          </a:p>
          <a:p>
            <a:r>
              <a:rPr lang="en-US" dirty="0" smtClean="0"/>
              <a:t>If a family already had four children the father was able to have other children outside the family.</a:t>
            </a:r>
          </a:p>
          <a:p>
            <a:r>
              <a:rPr lang="en-US" dirty="0" smtClean="0"/>
              <a:t>Award given to women with the most children (mother-hood cross)</a:t>
            </a:r>
          </a:p>
          <a:p>
            <a:r>
              <a:rPr lang="en-US" dirty="0" smtClean="0"/>
              <a:t>Buildings </a:t>
            </a:r>
            <a:r>
              <a:rPr lang="en-US" dirty="0" smtClean="0"/>
              <a:t>that women were able to get pregnant at from full blood German men (</a:t>
            </a:r>
            <a:r>
              <a:rPr lang="en-US" dirty="0" err="1" smtClean="0"/>
              <a:t>Lebensborns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Mission of women was to be pretty and bear children</a:t>
            </a:r>
          </a:p>
          <a:p>
            <a:r>
              <a:rPr lang="en-US" dirty="0" smtClean="0"/>
              <a:t>Women were not expected to work</a:t>
            </a:r>
          </a:p>
        </p:txBody>
      </p:sp>
    </p:spTree>
    <p:extLst>
      <p:ext uri="{BB962C8B-B14F-4D97-AF65-F5344CB8AC3E}">
        <p14:creationId xmlns:p14="http://schemas.microsoft.com/office/powerpoint/2010/main" val="146724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Used to create loyal Nazi’s</a:t>
            </a:r>
          </a:p>
          <a:p>
            <a:r>
              <a:rPr lang="en-US" dirty="0" smtClean="0"/>
              <a:t>Hitler Youth an after school group to develop loyal followers for Hitler</a:t>
            </a:r>
          </a:p>
          <a:p>
            <a:r>
              <a:rPr lang="en-US" dirty="0" smtClean="0"/>
              <a:t>All teachers vetted by Nazi officials, 97% of teachers joined Nazi Teachers Association</a:t>
            </a:r>
          </a:p>
          <a:p>
            <a:r>
              <a:rPr lang="en-US" dirty="0" smtClean="0"/>
              <a:t>School subjects made to instill Nazi ideas and military like ideas</a:t>
            </a:r>
          </a:p>
          <a:p>
            <a:r>
              <a:rPr lang="en-US" dirty="0" smtClean="0"/>
              <a:t>Against interracial marriage</a:t>
            </a:r>
          </a:p>
          <a:p>
            <a:r>
              <a:rPr lang="en-US" dirty="0" smtClean="0"/>
              <a:t>Attacked lifestyle of Jews</a:t>
            </a:r>
          </a:p>
          <a:p>
            <a:r>
              <a:rPr lang="en-US" dirty="0" smtClean="0"/>
              <a:t>From 1935 on Jews not allowed to attend schools</a:t>
            </a:r>
          </a:p>
          <a:p>
            <a:r>
              <a:rPr lang="en-US" dirty="0" smtClean="0"/>
              <a:t>Sole purpose was to create future generation that was blindly loyal to Hitler and Nazi’s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5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Brainwash</a:t>
            </a:r>
          </a:p>
          <a:p>
            <a:r>
              <a:rPr lang="en-US" dirty="0" smtClean="0"/>
              <a:t>Glorified Nordic and other “Aryan” races while belittling Jews and “bastard races”</a:t>
            </a:r>
          </a:p>
          <a:p>
            <a:r>
              <a:rPr lang="en-US" dirty="0" smtClean="0"/>
              <a:t>Educators introduced new textbooks to teach adolescents love for Hitler, obedience, state authority, militarism, racism, and </a:t>
            </a:r>
            <a:r>
              <a:rPr lang="en-US" dirty="0" smtClean="0"/>
              <a:t>anti-Semitism</a:t>
            </a:r>
            <a:endParaRPr lang="en-US" dirty="0" smtClean="0"/>
          </a:p>
          <a:p>
            <a:r>
              <a:rPr lang="en-US" dirty="0" smtClean="0"/>
              <a:t>Toys = propaganda vehicles for militarism</a:t>
            </a:r>
          </a:p>
          <a:p>
            <a:r>
              <a:rPr lang="en-US" dirty="0" smtClean="0"/>
              <a:t>Girls were enrolled in League of German Girls</a:t>
            </a:r>
          </a:p>
          <a:p>
            <a:r>
              <a:rPr lang="en-US" dirty="0" smtClean="0"/>
              <a:t>Trained boys to become storm troopers (SA)</a:t>
            </a:r>
          </a:p>
          <a:p>
            <a:r>
              <a:rPr lang="en-US" dirty="0" smtClean="0"/>
              <a:t>1933: </a:t>
            </a:r>
            <a:r>
              <a:rPr lang="en-US" dirty="0" smtClean="0"/>
              <a:t>50,000</a:t>
            </a:r>
            <a:endParaRPr lang="en-US" dirty="0" smtClean="0"/>
          </a:p>
          <a:p>
            <a:r>
              <a:rPr lang="en-US" dirty="0" smtClean="0"/>
              <a:t>1936</a:t>
            </a:r>
            <a:r>
              <a:rPr lang="en-US" dirty="0" smtClean="0"/>
              <a:t>, 5.4 million enrolled in membership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4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Either belonged to the Roman Catholic or Protestant church </a:t>
            </a:r>
          </a:p>
          <a:p>
            <a:r>
              <a:rPr lang="en-US" dirty="0" smtClean="0"/>
              <a:t>Population in 1933 rose around 60 million </a:t>
            </a:r>
          </a:p>
          <a:p>
            <a:r>
              <a:rPr lang="en-US" dirty="0" smtClean="0"/>
              <a:t>Welcomed the rise of Nazism in 1933</a:t>
            </a:r>
          </a:p>
          <a:p>
            <a:r>
              <a:rPr lang="en-US" dirty="0" smtClean="0"/>
              <a:t>Roman Catholic:</a:t>
            </a:r>
          </a:p>
          <a:p>
            <a:r>
              <a:rPr lang="en-US" dirty="0" smtClean="0"/>
              <a:t>Never underwent an internal </a:t>
            </a:r>
            <a:r>
              <a:rPr lang="en-US" dirty="0" err="1" smtClean="0"/>
              <a:t>Kirchenkampf</a:t>
            </a:r>
            <a:endParaRPr lang="en-US" dirty="0" smtClean="0"/>
          </a:p>
          <a:p>
            <a:r>
              <a:rPr lang="en-US" dirty="0" smtClean="0"/>
              <a:t>Nationalism deeply embedded</a:t>
            </a:r>
          </a:p>
          <a:p>
            <a:r>
              <a:rPr lang="en-US" dirty="0" smtClean="0"/>
              <a:t>CCP aligned with both the social and leftist German Democratic Party</a:t>
            </a:r>
          </a:p>
          <a:p>
            <a:r>
              <a:rPr lang="en-US" dirty="0" smtClean="0"/>
              <a:t>“</a:t>
            </a:r>
            <a:r>
              <a:rPr lang="en-US" dirty="0"/>
              <a:t>G</a:t>
            </a:r>
            <a:r>
              <a:rPr lang="en-US" dirty="0" smtClean="0"/>
              <a:t>erman </a:t>
            </a:r>
            <a:r>
              <a:rPr lang="en-US" dirty="0"/>
              <a:t>C</a:t>
            </a:r>
            <a:r>
              <a:rPr lang="en-US" dirty="0" smtClean="0"/>
              <a:t>hristians” embraced many of the nationalistic and racial aspects of </a:t>
            </a:r>
            <a:r>
              <a:rPr lang="en-US" dirty="0"/>
              <a:t>N</a:t>
            </a:r>
            <a:r>
              <a:rPr lang="en-US" dirty="0" smtClean="0"/>
              <a:t>azi ideology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bekenmende</a:t>
            </a:r>
            <a:r>
              <a:rPr lang="en-US" dirty="0" smtClean="0"/>
              <a:t> </a:t>
            </a:r>
            <a:r>
              <a:rPr lang="en-US" dirty="0" err="1" smtClean="0"/>
              <a:t>kirche</a:t>
            </a:r>
            <a:r>
              <a:rPr lang="en-US" dirty="0" smtClean="0"/>
              <a:t> (Confessing Church) emerged in opposition</a:t>
            </a:r>
          </a:p>
          <a:p>
            <a:r>
              <a:rPr lang="en-US" dirty="0" smtClean="0"/>
              <a:t>Church officials who openly </a:t>
            </a:r>
            <a:r>
              <a:rPr lang="en-US" smtClean="0"/>
              <a:t>opposed </a:t>
            </a:r>
            <a:r>
              <a:rPr lang="en-US" dirty="0" err="1"/>
              <a:t>H</a:t>
            </a:r>
            <a:r>
              <a:rPr lang="en-US" smtClean="0"/>
              <a:t>itler </a:t>
            </a:r>
            <a:r>
              <a:rPr lang="en-US" dirty="0" smtClean="0"/>
              <a:t>were sent to concentration camps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4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Hitler and Anti-Semitism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jews</a:t>
            </a:r>
            <a:r>
              <a:rPr lang="en-US" dirty="0" smtClean="0"/>
              <a:t> were reference in Hitler’s book “Mein </a:t>
            </a:r>
            <a:r>
              <a:rPr lang="en-US" dirty="0" err="1" smtClean="0"/>
              <a:t>Kampf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Hitler used his position to launch a campaign against the Jews that culminated in the Holocaust</a:t>
            </a:r>
          </a:p>
          <a:p>
            <a:r>
              <a:rPr lang="en-US" dirty="0" smtClean="0"/>
              <a:t>He also blamed the Jews for Germany’s misfortunes including: Loss of WWI, harsh terms of the TOV and the hyperinflation of 1923</a:t>
            </a:r>
          </a:p>
          <a:p>
            <a:r>
              <a:rPr lang="en-US" dirty="0" smtClean="0"/>
              <a:t>After January 1933, the Jews became the “</a:t>
            </a:r>
            <a:r>
              <a:rPr lang="en-US" dirty="0" err="1" smtClean="0"/>
              <a:t>Untermenschen</a:t>
            </a:r>
            <a:r>
              <a:rPr lang="en-US" dirty="0" smtClean="0"/>
              <a:t>” meaning sub-humans</a:t>
            </a:r>
          </a:p>
          <a:p>
            <a:r>
              <a:rPr lang="en-US" dirty="0" smtClean="0"/>
              <a:t>Nazis thugs stopped Germans from shopping in Jewish stores</a:t>
            </a:r>
          </a:p>
          <a:p>
            <a:r>
              <a:rPr lang="en-US" dirty="0" smtClean="0"/>
              <a:t>Jewish stores were marked with the word “</a:t>
            </a:r>
            <a:r>
              <a:rPr lang="en-US" dirty="0" err="1" smtClean="0"/>
              <a:t>Juden</a:t>
            </a:r>
            <a:r>
              <a:rPr lang="en-US" dirty="0" smtClean="0"/>
              <a:t>” on the windows</a:t>
            </a:r>
          </a:p>
          <a:p>
            <a:r>
              <a:rPr lang="en-US" dirty="0" smtClean="0"/>
              <a:t>Jewish children in schools were taught </a:t>
            </a:r>
            <a:r>
              <a:rPr lang="en-US" dirty="0" err="1" smtClean="0"/>
              <a:t>anti-semitic</a:t>
            </a:r>
            <a:r>
              <a:rPr lang="en-US" dirty="0" smtClean="0"/>
              <a:t> ideas and they were bullied and publicly ridiculed by teachers</a:t>
            </a:r>
          </a:p>
          <a:p>
            <a:r>
              <a:rPr lang="en-US" dirty="0" smtClean="0"/>
              <a:t>As a result, they refused to attend school , the Nazi propagandists labeled them as ‘inherently lazy’</a:t>
            </a:r>
          </a:p>
          <a:p>
            <a:r>
              <a:rPr lang="en-US" dirty="0" smtClean="0"/>
              <a:t>In 1935, Nuremberg laws were passed and the Jews lost their rights to be German citizens, forbidden marriage between the Jews and non-Jews</a:t>
            </a:r>
          </a:p>
          <a:p>
            <a:r>
              <a:rPr lang="en-US" dirty="0" smtClean="0"/>
              <a:t>Campaigns against Jews stopped during Berlin Olympics</a:t>
            </a:r>
          </a:p>
          <a:p>
            <a:r>
              <a:rPr lang="en-US" dirty="0" smtClean="0"/>
              <a:t>The fear of Concentration camps caused most Germans to be silent even though they disapproved the Nazi actions</a:t>
            </a:r>
          </a:p>
          <a:p>
            <a:r>
              <a:rPr lang="en-US" dirty="0" err="1" smtClean="0"/>
              <a:t>Krystalnacht</a:t>
            </a:r>
            <a:r>
              <a:rPr lang="en-US" dirty="0" smtClean="0"/>
              <a:t> – the night of broken glass (the night they destroyed all the stores and houses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3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514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Women's role</vt:lpstr>
      <vt:lpstr>Education</vt:lpstr>
      <vt:lpstr>Youth</vt:lpstr>
      <vt:lpstr>Church</vt:lpstr>
      <vt:lpstr>Hitler and Anti-Semitism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Hitler and Anti-Semitism</dc:title>
  <dc:creator>Tobin, Elizabeth R</dc:creator>
  <cp:lastModifiedBy>Tobin, Elizabeth R</cp:lastModifiedBy>
  <cp:revision>9</cp:revision>
  <dcterms:created xsi:type="dcterms:W3CDTF">2014-12-10T12:43:17Z</dcterms:created>
  <dcterms:modified xsi:type="dcterms:W3CDTF">2014-12-11T13:22:59Z</dcterms:modified>
</cp:coreProperties>
</file>