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5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A8B549-B83D-4B22-B6D7-A4E16E4E294F}" type="datetimeFigureOut">
              <a:rPr lang="en-US" smtClean="0"/>
              <a:t>9/24/2015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0B08F-8A10-4C96-BEBA-4D68BA6FA4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45120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A8B549-B83D-4B22-B6D7-A4E16E4E294F}" type="datetimeFigureOut">
              <a:rPr lang="en-US" smtClean="0"/>
              <a:t>9/24/2015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0B08F-8A10-4C96-BEBA-4D68BA6FA4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63372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A8B549-B83D-4B22-B6D7-A4E16E4E294F}" type="datetimeFigureOut">
              <a:rPr lang="en-US" smtClean="0"/>
              <a:t>9/24/2015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0B08F-8A10-4C96-BEBA-4D68BA6FA4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6952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A8B549-B83D-4B22-B6D7-A4E16E4E294F}" type="datetimeFigureOut">
              <a:rPr lang="en-US" smtClean="0"/>
              <a:t>9/24/2015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0B08F-8A10-4C96-BEBA-4D68BA6FA4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70602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A8B549-B83D-4B22-B6D7-A4E16E4E294F}" type="datetimeFigureOut">
              <a:rPr lang="en-US" smtClean="0"/>
              <a:t>9/24/2015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0B08F-8A10-4C96-BEBA-4D68BA6FA4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09801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A8B549-B83D-4B22-B6D7-A4E16E4E294F}" type="datetimeFigureOut">
              <a:rPr lang="en-US" smtClean="0"/>
              <a:t>9/24/2015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0B08F-8A10-4C96-BEBA-4D68BA6FA4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28960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A8B549-B83D-4B22-B6D7-A4E16E4E294F}" type="datetimeFigureOut">
              <a:rPr lang="en-US" smtClean="0"/>
              <a:t>9/24/2015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0B08F-8A10-4C96-BEBA-4D68BA6FA4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31750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A8B549-B83D-4B22-B6D7-A4E16E4E294F}" type="datetimeFigureOut">
              <a:rPr lang="en-US" smtClean="0"/>
              <a:t>9/24/2015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0B08F-8A10-4C96-BEBA-4D68BA6FA4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20755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A8B549-B83D-4B22-B6D7-A4E16E4E294F}" type="datetimeFigureOut">
              <a:rPr lang="en-US" smtClean="0"/>
              <a:t>9/24/2015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0B08F-8A10-4C96-BEBA-4D68BA6FA4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31328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A8B549-B83D-4B22-B6D7-A4E16E4E294F}" type="datetimeFigureOut">
              <a:rPr lang="en-US" smtClean="0"/>
              <a:t>9/24/2015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0B08F-8A10-4C96-BEBA-4D68BA6FA4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42909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A8B549-B83D-4B22-B6D7-A4E16E4E294F}" type="datetimeFigureOut">
              <a:rPr lang="en-US" smtClean="0"/>
              <a:t>9/24/2015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0B08F-8A10-4C96-BEBA-4D68BA6FA4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23070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A8B549-B83D-4B22-B6D7-A4E16E4E294F}" type="datetimeFigureOut">
              <a:rPr lang="en-US" smtClean="0"/>
              <a:t>9/24/2015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60B08F-8A10-4C96-BEBA-4D68BA6FA4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32624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mail.rcsdk12.org/owa/redir.aspx?SURL=5-WWGYxiPFmW_LIouGPN2rd3JQ8ABxSCO5h7vU4zk9qDNdHV-cTSCGgAdAB0AHAAcwA6AC8ALwBkAG8AYwBzAC4AZwBvAG8AZwBsAGUALgBjAG8AbQAvAGYAbwByAG0AcwAvAGQALwAxAGwAaQA1AFIAMAAxAHoAYQBlAGIAVgBPAF8ATQBOAGMAcgBwAGIANgBrAEwAUAA0AGMAVwB2ADIAMABOADkAcwBtAGgAbQBJAFgAMABIADYAawBxAHMALwB2AGkAZQB3AGYAbwByAG0A&amp;URL=https%3a%2f%2fdocs.google.com%2fforms%2fd%2f1li5R01zaebVO_MNcrpb6kLP4cWv20N9smhmIX0H6kqs%2fviewform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>
                <a:hlinkClick r:id="rId2"/>
              </a:rPr>
              <a:t>https://docs.google.com/forms/d/1li5R01zaebVO_MNcrpb6kLP4cWv20N9smhmIX0H6kqs/viewform</a:t>
            </a:r>
            <a:r>
              <a:rPr lang="en-US"/>
              <a:t/>
            </a:r>
            <a:br>
              <a:rPr lang="en-US"/>
            </a:b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00599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</Words>
  <Application>Microsoft Office PowerPoint</Application>
  <PresentationFormat>On-screen Show (4:3)</PresentationFormat>
  <Paragraphs>1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https://docs.google.com/forms/d/1li5R01zaebVO_MNcrpb6kLP4cWv20N9smhmIX0H6kqs/viewform </vt:lpstr>
    </vt:vector>
  </TitlesOfParts>
  <Company>Rochester City School District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https://docs.google.com/forms/d/1li5R01zaebVO_MNcrpb6kLP4cWv20N9smhmIX0H6kqs/viewform </dc:title>
  <dc:creator>Tobin, Elizabeth R</dc:creator>
  <cp:lastModifiedBy>Tobin, Elizabeth R</cp:lastModifiedBy>
  <cp:revision>1</cp:revision>
  <dcterms:created xsi:type="dcterms:W3CDTF">2015-09-24T17:08:36Z</dcterms:created>
  <dcterms:modified xsi:type="dcterms:W3CDTF">2015-09-24T17:09:13Z</dcterms:modified>
</cp:coreProperties>
</file>