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4"/>
  </p:notesMasterIdLst>
  <p:sldIdLst>
    <p:sldId id="307" r:id="rId2"/>
    <p:sldId id="276" r:id="rId3"/>
    <p:sldId id="309" r:id="rId4"/>
    <p:sldId id="311" r:id="rId5"/>
    <p:sldId id="278" r:id="rId6"/>
    <p:sldId id="312" r:id="rId7"/>
    <p:sldId id="258" r:id="rId8"/>
    <p:sldId id="308" r:id="rId9"/>
    <p:sldId id="259" r:id="rId10"/>
    <p:sldId id="260" r:id="rId11"/>
    <p:sldId id="323" r:id="rId12"/>
    <p:sldId id="299" r:id="rId13"/>
    <p:sldId id="272" r:id="rId14"/>
    <p:sldId id="330" r:id="rId15"/>
    <p:sldId id="333" r:id="rId16"/>
    <p:sldId id="274" r:id="rId17"/>
    <p:sldId id="269" r:id="rId18"/>
    <p:sldId id="317" r:id="rId19"/>
    <p:sldId id="327" r:id="rId20"/>
    <p:sldId id="263" r:id="rId21"/>
    <p:sldId id="265" r:id="rId22"/>
    <p:sldId id="266" r:id="rId23"/>
    <p:sldId id="329" r:id="rId24"/>
    <p:sldId id="281" r:id="rId25"/>
    <p:sldId id="270" r:id="rId26"/>
    <p:sldId id="271" r:id="rId27"/>
    <p:sldId id="285" r:id="rId28"/>
    <p:sldId id="286" r:id="rId29"/>
    <p:sldId id="288" r:id="rId30"/>
    <p:sldId id="289" r:id="rId31"/>
    <p:sldId id="291" r:id="rId32"/>
    <p:sldId id="280" r:id="rId33"/>
    <p:sldId id="319" r:id="rId34"/>
    <p:sldId id="267" r:id="rId35"/>
    <p:sldId id="268" r:id="rId36"/>
    <p:sldId id="283" r:id="rId37"/>
    <p:sldId id="292" r:id="rId38"/>
    <p:sldId id="295" r:id="rId39"/>
    <p:sldId id="279" r:id="rId40"/>
    <p:sldId id="315" r:id="rId41"/>
    <p:sldId id="316" r:id="rId42"/>
    <p:sldId id="290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>
      <p:cViewPr varScale="1">
        <p:scale>
          <a:sx n="60" d="100"/>
          <a:sy n="60" d="100"/>
        </p:scale>
        <p:origin x="-7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66563-0B35-491E-96F3-57708E06833E}" type="datetimeFigureOut">
              <a:rPr lang="en-US" smtClean="0"/>
              <a:t>6/13/2017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F5083-E059-4B0B-AA04-29F059AB8C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98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834D-6181-4228-A4F8-18D9945F8127}" type="datetimeFigureOut">
              <a:rPr lang="en-US" smtClean="0"/>
              <a:t>6/13/2017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E4E3-4985-4FCC-B5A7-49903F632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52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834D-6181-4228-A4F8-18D9945F8127}" type="datetimeFigureOut">
              <a:rPr lang="en-US" smtClean="0"/>
              <a:t>6/13/2017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E4E3-4985-4FCC-B5A7-49903F632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63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834D-6181-4228-A4F8-18D9945F8127}" type="datetimeFigureOut">
              <a:rPr lang="en-US" smtClean="0"/>
              <a:t>6/13/2017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E4E3-4985-4FCC-B5A7-49903F632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64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834D-6181-4228-A4F8-18D9945F8127}" type="datetimeFigureOut">
              <a:rPr lang="en-US" smtClean="0"/>
              <a:t>6/13/2017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E4E3-4985-4FCC-B5A7-49903F632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72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834D-6181-4228-A4F8-18D9945F8127}" type="datetimeFigureOut">
              <a:rPr lang="en-US" smtClean="0"/>
              <a:t>6/13/2017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E4E3-4985-4FCC-B5A7-49903F632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4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834D-6181-4228-A4F8-18D9945F8127}" type="datetimeFigureOut">
              <a:rPr lang="en-US" smtClean="0"/>
              <a:t>6/13/2017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E4E3-4985-4FCC-B5A7-49903F632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54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834D-6181-4228-A4F8-18D9945F8127}" type="datetimeFigureOut">
              <a:rPr lang="en-US" smtClean="0"/>
              <a:t>6/13/2017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E4E3-4985-4FCC-B5A7-49903F632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99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834D-6181-4228-A4F8-18D9945F8127}" type="datetimeFigureOut">
              <a:rPr lang="en-US" smtClean="0"/>
              <a:t>6/13/2017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E4E3-4985-4FCC-B5A7-49903F632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51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834D-6181-4228-A4F8-18D9945F8127}" type="datetimeFigureOut">
              <a:rPr lang="en-US" smtClean="0"/>
              <a:t>6/13/2017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E4E3-4985-4FCC-B5A7-49903F632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66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834D-6181-4228-A4F8-18D9945F8127}" type="datetimeFigureOut">
              <a:rPr lang="en-US" smtClean="0"/>
              <a:t>6/13/2017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E4E3-4985-4FCC-B5A7-49903F632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13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4834D-6181-4228-A4F8-18D9945F8127}" type="datetimeFigureOut">
              <a:rPr lang="en-US" smtClean="0"/>
              <a:t>6/13/2017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E4E3-4985-4FCC-B5A7-49903F632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02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4834D-6181-4228-A4F8-18D9945F8127}" type="datetimeFigureOut">
              <a:rPr lang="en-US" smtClean="0"/>
              <a:t>6/13/2017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7E4E3-4985-4FCC-B5A7-49903F632E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97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676400"/>
            <a:ext cx="624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HighScope</a:t>
            </a:r>
          </a:p>
          <a:p>
            <a:pPr algn="ctr"/>
            <a:r>
              <a:rPr lang="en-US" sz="3600" b="1" dirty="0" smtClean="0"/>
              <a:t>Math Curriculum</a:t>
            </a:r>
          </a:p>
          <a:p>
            <a:pPr algn="ctr"/>
            <a:r>
              <a:rPr lang="en-US" sz="3600" b="1" dirty="0" smtClean="0"/>
              <a:t>Scope and Sequence 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33500" y="5638800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Submitted by:</a:t>
            </a:r>
          </a:p>
          <a:p>
            <a:pPr algn="ctr"/>
            <a:r>
              <a:rPr lang="en-US" b="1" dirty="0" smtClean="0"/>
              <a:t>Barbara Decker, Patricia Schueckler, and M’Lou Speranza</a:t>
            </a:r>
          </a:p>
          <a:p>
            <a:pPr algn="ctr"/>
            <a:r>
              <a:rPr lang="en-US" b="1" dirty="0" smtClean="0"/>
              <a:t>July 2014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476280"/>
            <a:ext cx="876300" cy="857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403273"/>
            <a:ext cx="876300" cy="857250"/>
          </a:xfrm>
          <a:prstGeom prst="rect">
            <a:avLst/>
          </a:prstGeom>
        </p:spPr>
      </p:pic>
      <p:pic>
        <p:nvPicPr>
          <p:cNvPr id="6" name="Picture 5" descr="C:\Users\1803840\AppData\Local\Microsoft\Windows\Temporary Internet Files\Content.Outlook\BZVXLJ83\Rainbow-blocks-artwork-Math-color-boxes-120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04800"/>
            <a:ext cx="2583180" cy="18288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" name="Picture 6" descr="C:\Users\1803840\Pictures\Math\Measuring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19" y="210416"/>
            <a:ext cx="2598420" cy="18192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8" name="Picture 7" descr="C:\Users\1803840\Pictures\Math\RCN Work Time 4 23 12 00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705" y="3430726"/>
            <a:ext cx="1500189" cy="209490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9" name="07 Over the Rainbow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15200" y="403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7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302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533400"/>
            <a:ext cx="6705600" cy="5029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1219200" y="60960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“Look Ms. H.,  I made a square!”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6206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762000" y="609600"/>
            <a:ext cx="7615767" cy="57118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5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609600"/>
            <a:ext cx="6193367" cy="46450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 smtClean="0"/>
              <a:t>Graphing how many bears they had in their bowls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6808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381000"/>
            <a:ext cx="6705600" cy="5029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6400" y="5638800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Tallying the results of snail racing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321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254120\Pictures\mathphoto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04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6110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4600" y="381000"/>
            <a:ext cx="6680200" cy="50101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6400" y="5562600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Cooking:  Measuring and Counting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965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1816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Work Time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867400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Playing store and counting money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527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1219200" y="685800"/>
            <a:ext cx="6802967" cy="51022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7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 rot="5400000">
            <a:off x="1133475" y="1152525"/>
            <a:ext cx="6172200" cy="46291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2006" y="5443538"/>
            <a:ext cx="5486400" cy="804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2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6096000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Environment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609600"/>
            <a:ext cx="6858000" cy="5143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0342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4368800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853149"/>
            <a:ext cx="3352800" cy="21336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“Ms. G., I cut out a square!”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127" y="2971800"/>
            <a:ext cx="4757484" cy="3660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6955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685800"/>
            <a:ext cx="7416800" cy="5562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2511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533400"/>
            <a:ext cx="6331479" cy="47486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5000" y="5715000"/>
            <a:ext cx="5486400" cy="8382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Inside each triangle  “tent” is one car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8827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1254120\Pictures\photo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1" y="304800"/>
            <a:ext cx="8229600" cy="6172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43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304800"/>
            <a:ext cx="7239000" cy="54292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5000" y="6053138"/>
            <a:ext cx="5486400" cy="8048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Racing drops of water down a ramp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9156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r="13226"/>
          <a:stretch>
            <a:fillRect/>
          </a:stretch>
        </p:blipFill>
        <p:spPr>
          <a:xfrm>
            <a:off x="838200" y="304800"/>
            <a:ext cx="7467600" cy="56007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/>
          <p:cNvSpPr txBox="1"/>
          <p:nvPr/>
        </p:nvSpPr>
        <p:spPr>
          <a:xfrm>
            <a:off x="1600200" y="6131472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Counting the number of times the pendulum swings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3856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28600"/>
            <a:ext cx="7035800" cy="5276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638800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Studying time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6769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66455" y="5867400"/>
            <a:ext cx="5486400" cy="804862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Technology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55" y="457200"/>
            <a:ext cx="6553200" cy="49149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2482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6248400"/>
            <a:ext cx="5486400" cy="381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Studying tessellations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600200" y="1066800"/>
            <a:ext cx="5486400" cy="4114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1053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6" b="12226"/>
          <a:stretch>
            <a:fillRect/>
          </a:stretch>
        </p:blipFill>
        <p:spPr>
          <a:xfrm>
            <a:off x="914400" y="590550"/>
            <a:ext cx="7543800" cy="56578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8233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6019800"/>
            <a:ext cx="5486400" cy="566738"/>
          </a:xfrm>
        </p:spPr>
        <p:txBody>
          <a:bodyPr/>
          <a:lstStyle/>
          <a:p>
            <a:pPr algn="ctr"/>
            <a:r>
              <a:rPr lang="en-US" dirty="0" smtClean="0"/>
              <a:t>Daily Routine and Helper Chart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381000"/>
            <a:ext cx="7006168" cy="52546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5000" y="5867400"/>
            <a:ext cx="5486400" cy="8048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5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533400"/>
            <a:ext cx="7518400" cy="5638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8438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" r="195"/>
          <a:stretch>
            <a:fillRect/>
          </a:stretch>
        </p:blipFill>
        <p:spPr>
          <a:xfrm>
            <a:off x="1219200" y="533400"/>
            <a:ext cx="6853767" cy="51403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867400"/>
            <a:ext cx="5486400" cy="8382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I made a pattern!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9938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0292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Transitions</a:t>
            </a:r>
            <a:endParaRPr lang="en-US" sz="36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638800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“10 more minutes until clean up”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577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838200" y="609600"/>
            <a:ext cx="7615767" cy="57118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3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0292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Clean up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457200"/>
            <a:ext cx="5486400" cy="4114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57400" y="5638800"/>
            <a:ext cx="5486400" cy="80486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/>
              <a:t>Children sort material into the correct containers and find the matching label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9102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685800"/>
            <a:ext cx="7620000" cy="5715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7761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Planning and recall</a:t>
            </a:r>
            <a:endParaRPr lang="en-US" sz="36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228600"/>
            <a:ext cx="5486400" cy="4114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b="1" dirty="0" smtClean="0"/>
              <a:t>Children dial the teacher,  211, and tell what they did during Work Time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8780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r="6300"/>
          <a:stretch>
            <a:fillRect/>
          </a:stretch>
        </p:blipFill>
        <p:spPr>
          <a:xfrm>
            <a:off x="3276600" y="2510135"/>
            <a:ext cx="54864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0" y="381000"/>
            <a:ext cx="2819400" cy="21336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Children catch a fish and tell where they will work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55" y="152400"/>
            <a:ext cx="4673600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28600" y="4567535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“I am going to work in the block area building a barn for my animals.”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1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Meal Time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533400"/>
            <a:ext cx="5486400" cy="4114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/>
              <a:t>Patterning of our drink cartons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0261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105400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Rest Time</a:t>
            </a:r>
            <a:r>
              <a:rPr lang="en-US" dirty="0" smtClean="0"/>
              <a:t>		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1295400" y="381000"/>
            <a:ext cx="5983288" cy="44874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715000"/>
            <a:ext cx="5486400" cy="804862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Cots are numbered and children learn to identify  their cot by its’ number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03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533400"/>
            <a:ext cx="6701367" cy="52439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6274811"/>
            <a:ext cx="5486400" cy="57626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200" b="1" dirty="0" smtClean="0"/>
              <a:t>Things to Sort and Classify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9398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419100"/>
            <a:ext cx="6858000" cy="5143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791200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Outdoor Time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28585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2" b="21992"/>
          <a:stretch>
            <a:fillRect/>
          </a:stretch>
        </p:blipFill>
        <p:spPr>
          <a:xfrm>
            <a:off x="990600" y="609600"/>
            <a:ext cx="7107767" cy="53308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1974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0292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Outdoor Time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r="5548"/>
          <a:stretch>
            <a:fillRect/>
          </a:stretch>
        </p:blipFill>
        <p:spPr>
          <a:xfrm>
            <a:off x="1752600" y="533400"/>
            <a:ext cx="5486400" cy="4114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791200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Measuring the circumference of a tree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030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304800"/>
            <a:ext cx="5693833" cy="42703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53000"/>
            <a:ext cx="5486400" cy="1524000"/>
          </a:xfrm>
        </p:spPr>
        <p:txBody>
          <a:bodyPr>
            <a:normAutofit/>
          </a:bodyPr>
          <a:lstStyle/>
          <a:p>
            <a:r>
              <a:rPr lang="en-US" dirty="0" smtClean="0"/>
              <a:t>Materials are carefully selected to include 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Counting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Sorting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Shapes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Measuring</a:t>
            </a:r>
          </a:p>
        </p:txBody>
      </p:sp>
    </p:spTree>
    <p:extLst>
      <p:ext uri="{BB962C8B-B14F-4D97-AF65-F5344CB8AC3E}">
        <p14:creationId xmlns:p14="http://schemas.microsoft.com/office/powerpoint/2010/main" val="33830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500" y="609600"/>
            <a:ext cx="6400800" cy="4800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2590800" y="58674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Message Board with </a:t>
            </a:r>
            <a:r>
              <a:rPr lang="en-US" sz="2000" b="1" dirty="0" err="1" smtClean="0"/>
              <a:t>Subitizing</a:t>
            </a:r>
            <a:endParaRPr lang="en-US" sz="2000" b="1" dirty="0" smtClean="0"/>
          </a:p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3758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Large Group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533400"/>
            <a:ext cx="5486400" cy="4114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5367338"/>
            <a:ext cx="6324600" cy="804862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Singing counting songs using song cards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2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85800"/>
            <a:ext cx="6858000" cy="54863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360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Small Group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457200"/>
            <a:ext cx="5486400" cy="4114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Making shapes out of aluminum foil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68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50">
        <p:fade/>
      </p:transition>
    </mc:Choice>
    <mc:Fallback xmlns="">
      <p:transition spd="slow" advClick="0" advTm="1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247</Words>
  <Application>Microsoft Office PowerPoint</Application>
  <PresentationFormat>On-screen Show (4:3)</PresentationFormat>
  <Paragraphs>48</Paragraphs>
  <Slides>42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The Environment </vt:lpstr>
      <vt:lpstr>Daily Routine and Helper Chart</vt:lpstr>
      <vt:lpstr>PowerPoint Presentation</vt:lpstr>
      <vt:lpstr>PowerPoint Presentation</vt:lpstr>
      <vt:lpstr>PowerPoint Presentation</vt:lpstr>
      <vt:lpstr>Large Group</vt:lpstr>
      <vt:lpstr>PowerPoint Presentation</vt:lpstr>
      <vt:lpstr>Small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Studying tessellations</vt:lpstr>
      <vt:lpstr>PowerPoint Presentation</vt:lpstr>
      <vt:lpstr>PowerPoint Presentation</vt:lpstr>
      <vt:lpstr>PowerPoint Presentation</vt:lpstr>
      <vt:lpstr>Transitions</vt:lpstr>
      <vt:lpstr>PowerPoint Presentation</vt:lpstr>
      <vt:lpstr>Clean up</vt:lpstr>
      <vt:lpstr>PowerPoint Presentation</vt:lpstr>
      <vt:lpstr>Planning and recall</vt:lpstr>
      <vt:lpstr>PowerPoint Presentation</vt:lpstr>
      <vt:lpstr>Meal Time</vt:lpstr>
      <vt:lpstr>Rest Time  </vt:lpstr>
      <vt:lpstr>PowerPoint Presentation</vt:lpstr>
      <vt:lpstr>PowerPoint Presentation</vt:lpstr>
      <vt:lpstr>Outdoor Time</vt:lpstr>
    </vt:vector>
  </TitlesOfParts>
  <Company>Rochester City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in Action</dc:title>
  <dc:creator>Decker, Barbara</dc:creator>
  <cp:lastModifiedBy>Decker, Barbara</cp:lastModifiedBy>
  <cp:revision>79</cp:revision>
  <dcterms:created xsi:type="dcterms:W3CDTF">2014-10-02T23:26:02Z</dcterms:created>
  <dcterms:modified xsi:type="dcterms:W3CDTF">2017-06-13T19:56:40Z</dcterms:modified>
</cp:coreProperties>
</file>