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4"/>
  </p:notesMasterIdLst>
  <p:sldIdLst>
    <p:sldId id="256" r:id="rId3"/>
    <p:sldId id="269" r:id="rId4"/>
    <p:sldId id="271" r:id="rId5"/>
    <p:sldId id="266" r:id="rId6"/>
    <p:sldId id="272" r:id="rId7"/>
    <p:sldId id="261" r:id="rId8"/>
    <p:sldId id="274" r:id="rId9"/>
    <p:sldId id="276" r:id="rId10"/>
    <p:sldId id="470" r:id="rId11"/>
    <p:sldId id="265" r:id="rId12"/>
    <p:sldId id="260" r:id="rId13"/>
    <p:sldId id="472" r:id="rId14"/>
    <p:sldId id="466" r:id="rId15"/>
    <p:sldId id="467" r:id="rId16"/>
    <p:sldId id="262" r:id="rId17"/>
    <p:sldId id="471" r:id="rId18"/>
    <p:sldId id="368" r:id="rId19"/>
    <p:sldId id="474" r:id="rId20"/>
    <p:sldId id="468" r:id="rId21"/>
    <p:sldId id="259" r:id="rId22"/>
    <p:sldId id="257" r:id="rId23"/>
    <p:sldId id="475" r:id="rId24"/>
    <p:sldId id="476" r:id="rId25"/>
    <p:sldId id="477" r:id="rId26"/>
    <p:sldId id="478" r:id="rId27"/>
    <p:sldId id="258" r:id="rId28"/>
    <p:sldId id="341" r:id="rId29"/>
    <p:sldId id="348" r:id="rId30"/>
    <p:sldId id="350" r:id="rId31"/>
    <p:sldId id="469" r:id="rId32"/>
    <p:sldId id="285"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B0F644-90F5-487C-8163-CFB12F54AB49}" v="2112" dt="2024-03-18T23:09:28.8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9" d="100"/>
          <a:sy n="99" d="100"/>
        </p:scale>
        <p:origin x="10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hen, Stefan L" userId="70681bcc-6c4d-4b02-9537-5604dc961626" providerId="ADAL" clId="{3CB0F644-90F5-487C-8163-CFB12F54AB49}"/>
    <pc:docChg chg="undo redo custSel addSld delSld modSld sldOrd">
      <pc:chgData name="Cohen, Stefan L" userId="70681bcc-6c4d-4b02-9537-5604dc961626" providerId="ADAL" clId="{3CB0F644-90F5-487C-8163-CFB12F54AB49}" dt="2024-03-18T23:10:04.048" v="5764" actId="1582"/>
      <pc:docMkLst>
        <pc:docMk/>
      </pc:docMkLst>
      <pc:sldChg chg="addSp delSp modSp mod delAnim modAnim chgLayout">
        <pc:chgData name="Cohen, Stefan L" userId="70681bcc-6c4d-4b02-9537-5604dc961626" providerId="ADAL" clId="{3CB0F644-90F5-487C-8163-CFB12F54AB49}" dt="2024-03-18T22:56:23.559" v="5492" actId="478"/>
        <pc:sldMkLst>
          <pc:docMk/>
          <pc:sldMk cId="1366960702" sldId="256"/>
        </pc:sldMkLst>
        <pc:spChg chg="del mod ord">
          <ac:chgData name="Cohen, Stefan L" userId="70681bcc-6c4d-4b02-9537-5604dc961626" providerId="ADAL" clId="{3CB0F644-90F5-487C-8163-CFB12F54AB49}" dt="2024-03-17T17:00:09.287" v="194" actId="700"/>
          <ac:spMkLst>
            <pc:docMk/>
            <pc:sldMk cId="1366960702" sldId="256"/>
            <ac:spMk id="2" creationId="{8A9AE12C-1DD0-51AD-5701-89F7B75AA8FA}"/>
          </ac:spMkLst>
        </pc:spChg>
        <pc:spChg chg="del mod ord">
          <ac:chgData name="Cohen, Stefan L" userId="70681bcc-6c4d-4b02-9537-5604dc961626" providerId="ADAL" clId="{3CB0F644-90F5-487C-8163-CFB12F54AB49}" dt="2024-03-17T17:00:09.287" v="194" actId="700"/>
          <ac:spMkLst>
            <pc:docMk/>
            <pc:sldMk cId="1366960702" sldId="256"/>
            <ac:spMk id="3" creationId="{BA55D448-F915-7A01-C5D9-2B0394872C35}"/>
          </ac:spMkLst>
        </pc:spChg>
        <pc:spChg chg="add del mod">
          <ac:chgData name="Cohen, Stefan L" userId="70681bcc-6c4d-4b02-9537-5604dc961626" providerId="ADAL" clId="{3CB0F644-90F5-487C-8163-CFB12F54AB49}" dt="2024-03-17T23:53:24.488" v="3614" actId="21"/>
          <ac:spMkLst>
            <pc:docMk/>
            <pc:sldMk cId="1366960702" sldId="256"/>
            <ac:spMk id="3" creationId="{E8A23091-D2FE-9EBF-41C1-2894B0BC9E65}"/>
          </ac:spMkLst>
        </pc:spChg>
        <pc:spChg chg="add del mod ord">
          <ac:chgData name="Cohen, Stefan L" userId="70681bcc-6c4d-4b02-9537-5604dc961626" providerId="ADAL" clId="{3CB0F644-90F5-487C-8163-CFB12F54AB49}" dt="2024-03-17T17:00:18.473" v="195" actId="700"/>
          <ac:spMkLst>
            <pc:docMk/>
            <pc:sldMk cId="1366960702" sldId="256"/>
            <ac:spMk id="4" creationId="{B099FF53-142E-5153-C221-E85A2B8F96A9}"/>
          </ac:spMkLst>
        </pc:spChg>
        <pc:spChg chg="add del mod ord">
          <ac:chgData name="Cohen, Stefan L" userId="70681bcc-6c4d-4b02-9537-5604dc961626" providerId="ADAL" clId="{3CB0F644-90F5-487C-8163-CFB12F54AB49}" dt="2024-03-17T17:00:18.473" v="195" actId="700"/>
          <ac:spMkLst>
            <pc:docMk/>
            <pc:sldMk cId="1366960702" sldId="256"/>
            <ac:spMk id="5" creationId="{118EBADC-1A96-41F9-48F0-CF92464E7E5C}"/>
          </ac:spMkLst>
        </pc:spChg>
        <pc:spChg chg="add del mod ord">
          <ac:chgData name="Cohen, Stefan L" userId="70681bcc-6c4d-4b02-9537-5604dc961626" providerId="ADAL" clId="{3CB0F644-90F5-487C-8163-CFB12F54AB49}" dt="2024-03-17T17:00:18.473" v="195" actId="700"/>
          <ac:spMkLst>
            <pc:docMk/>
            <pc:sldMk cId="1366960702" sldId="256"/>
            <ac:spMk id="6" creationId="{C1A81474-B2E9-21C9-793C-4B9E8A94EFCD}"/>
          </ac:spMkLst>
        </pc:spChg>
        <pc:spChg chg="add mod ord">
          <ac:chgData name="Cohen, Stefan L" userId="70681bcc-6c4d-4b02-9537-5604dc961626" providerId="ADAL" clId="{3CB0F644-90F5-487C-8163-CFB12F54AB49}" dt="2024-03-17T20:46:24.034" v="1615" actId="14100"/>
          <ac:spMkLst>
            <pc:docMk/>
            <pc:sldMk cId="1366960702" sldId="256"/>
            <ac:spMk id="7" creationId="{6040D6DC-F2E3-B891-5253-8C8874995BBE}"/>
          </ac:spMkLst>
        </pc:spChg>
        <pc:spChg chg="add del mod ord">
          <ac:chgData name="Cohen, Stefan L" userId="70681bcc-6c4d-4b02-9537-5604dc961626" providerId="ADAL" clId="{3CB0F644-90F5-487C-8163-CFB12F54AB49}" dt="2024-03-17T17:00:40.794" v="202" actId="478"/>
          <ac:spMkLst>
            <pc:docMk/>
            <pc:sldMk cId="1366960702" sldId="256"/>
            <ac:spMk id="8" creationId="{83633530-BB13-7785-6A4F-49620EEC3B02}"/>
          </ac:spMkLst>
        </pc:spChg>
        <pc:spChg chg="add mod">
          <ac:chgData name="Cohen, Stefan L" userId="70681bcc-6c4d-4b02-9537-5604dc961626" providerId="ADAL" clId="{3CB0F644-90F5-487C-8163-CFB12F54AB49}" dt="2024-03-17T20:45:27.444" v="1604" actId="1076"/>
          <ac:spMkLst>
            <pc:docMk/>
            <pc:sldMk cId="1366960702" sldId="256"/>
            <ac:spMk id="15" creationId="{06C70DD9-BDA4-D677-348C-BA121600C84A}"/>
          </ac:spMkLst>
        </pc:spChg>
        <pc:spChg chg="add del mod">
          <ac:chgData name="Cohen, Stefan L" userId="70681bcc-6c4d-4b02-9537-5604dc961626" providerId="ADAL" clId="{3CB0F644-90F5-487C-8163-CFB12F54AB49}" dt="2024-03-17T19:21:38.857" v="537" actId="478"/>
          <ac:spMkLst>
            <pc:docMk/>
            <pc:sldMk cId="1366960702" sldId="256"/>
            <ac:spMk id="17" creationId="{2286B989-7A30-4656-6EF5-7F40C5F98AC8}"/>
          </ac:spMkLst>
        </pc:spChg>
        <pc:spChg chg="add mod ord">
          <ac:chgData name="Cohen, Stefan L" userId="70681bcc-6c4d-4b02-9537-5604dc961626" providerId="ADAL" clId="{3CB0F644-90F5-487C-8163-CFB12F54AB49}" dt="2024-03-17T20:46:41.885" v="1618" actId="166"/>
          <ac:spMkLst>
            <pc:docMk/>
            <pc:sldMk cId="1366960702" sldId="256"/>
            <ac:spMk id="22" creationId="{318B90BF-DC62-1987-7393-5AE82BD51478}"/>
          </ac:spMkLst>
        </pc:spChg>
        <pc:spChg chg="add mod">
          <ac:chgData name="Cohen, Stefan L" userId="70681bcc-6c4d-4b02-9537-5604dc961626" providerId="ADAL" clId="{3CB0F644-90F5-487C-8163-CFB12F54AB49}" dt="2024-03-17T20:47:46.047" v="1627" actId="403"/>
          <ac:spMkLst>
            <pc:docMk/>
            <pc:sldMk cId="1366960702" sldId="256"/>
            <ac:spMk id="24" creationId="{ED71DDBA-F97A-93D4-1389-31C5689FF35A}"/>
          </ac:spMkLst>
        </pc:spChg>
        <pc:spChg chg="add mod">
          <ac:chgData name="Cohen, Stefan L" userId="70681bcc-6c4d-4b02-9537-5604dc961626" providerId="ADAL" clId="{3CB0F644-90F5-487C-8163-CFB12F54AB49}" dt="2024-03-18T16:12:56.530" v="4988" actId="1076"/>
          <ac:spMkLst>
            <pc:docMk/>
            <pc:sldMk cId="1366960702" sldId="256"/>
            <ac:spMk id="25" creationId="{6C7341B7-5CC2-EB3E-B17B-6A8B04566E6B}"/>
          </ac:spMkLst>
        </pc:spChg>
        <pc:grpChg chg="add mod">
          <ac:chgData name="Cohen, Stefan L" userId="70681bcc-6c4d-4b02-9537-5604dc961626" providerId="ADAL" clId="{3CB0F644-90F5-487C-8163-CFB12F54AB49}" dt="2024-03-17T20:46:20.694" v="1614" actId="1076"/>
          <ac:grpSpMkLst>
            <pc:docMk/>
            <pc:sldMk cId="1366960702" sldId="256"/>
            <ac:grpSpMk id="26" creationId="{7F3FFA63-EC0D-C33D-AEEF-89B0CA43CF46}"/>
          </ac:grpSpMkLst>
        </pc:grpChg>
        <pc:picChg chg="add mod ord">
          <ac:chgData name="Cohen, Stefan L" userId="70681bcc-6c4d-4b02-9537-5604dc961626" providerId="ADAL" clId="{3CB0F644-90F5-487C-8163-CFB12F54AB49}" dt="2024-03-17T20:47:10.972" v="1622" actId="167"/>
          <ac:picMkLst>
            <pc:docMk/>
            <pc:sldMk cId="1366960702" sldId="256"/>
            <ac:picMk id="2" creationId="{4FAB260B-F958-F31B-C0C6-6F7107F26219}"/>
          </ac:picMkLst>
        </pc:picChg>
        <pc:picChg chg="add del mod">
          <ac:chgData name="Cohen, Stefan L" userId="70681bcc-6c4d-4b02-9537-5604dc961626" providerId="ADAL" clId="{3CB0F644-90F5-487C-8163-CFB12F54AB49}" dt="2024-03-18T22:56:23.559" v="5492" actId="478"/>
          <ac:picMkLst>
            <pc:docMk/>
            <pc:sldMk cId="1366960702" sldId="256"/>
            <ac:picMk id="4" creationId="{1F2630B4-F1B7-800B-0D83-94D469E8D740}"/>
          </ac:picMkLst>
        </pc:picChg>
        <pc:picChg chg="add del mod">
          <ac:chgData name="Cohen, Stefan L" userId="70681bcc-6c4d-4b02-9537-5604dc961626" providerId="ADAL" clId="{3CB0F644-90F5-487C-8163-CFB12F54AB49}" dt="2024-03-18T22:56:23.559" v="5492" actId="478"/>
          <ac:picMkLst>
            <pc:docMk/>
            <pc:sldMk cId="1366960702" sldId="256"/>
            <ac:picMk id="5" creationId="{2D7E929B-F9AE-4F88-9786-7AD015B7DA3E}"/>
          </ac:picMkLst>
        </pc:picChg>
        <pc:picChg chg="add del mod">
          <ac:chgData name="Cohen, Stefan L" userId="70681bcc-6c4d-4b02-9537-5604dc961626" providerId="ADAL" clId="{3CB0F644-90F5-487C-8163-CFB12F54AB49}" dt="2024-03-18T22:56:23.559" v="5492" actId="478"/>
          <ac:picMkLst>
            <pc:docMk/>
            <pc:sldMk cId="1366960702" sldId="256"/>
            <ac:picMk id="6" creationId="{70BF48FB-AAE9-B373-3652-67EFFAD42EDD}"/>
          </ac:picMkLst>
        </pc:picChg>
        <pc:picChg chg="add del mod">
          <ac:chgData name="Cohen, Stefan L" userId="70681bcc-6c4d-4b02-9537-5604dc961626" providerId="ADAL" clId="{3CB0F644-90F5-487C-8163-CFB12F54AB49}" dt="2024-03-17T18:00:21.133" v="283" actId="21"/>
          <ac:picMkLst>
            <pc:docMk/>
            <pc:sldMk cId="1366960702" sldId="256"/>
            <ac:picMk id="10" creationId="{1A9799AB-7BDC-B014-2471-17F3D8839993}"/>
          </ac:picMkLst>
        </pc:picChg>
        <pc:picChg chg="add del mod">
          <ac:chgData name="Cohen, Stefan L" userId="70681bcc-6c4d-4b02-9537-5604dc961626" providerId="ADAL" clId="{3CB0F644-90F5-487C-8163-CFB12F54AB49}" dt="2024-03-17T17:22:34.698" v="276" actId="478"/>
          <ac:picMkLst>
            <pc:docMk/>
            <pc:sldMk cId="1366960702" sldId="256"/>
            <ac:picMk id="12" creationId="{9614164A-A371-91F0-B510-22EC1CD8D281}"/>
          </ac:picMkLst>
        </pc:picChg>
        <pc:picChg chg="add mod">
          <ac:chgData name="Cohen, Stefan L" userId="70681bcc-6c4d-4b02-9537-5604dc961626" providerId="ADAL" clId="{3CB0F644-90F5-487C-8163-CFB12F54AB49}" dt="2024-03-17T20:45:16.698" v="1600" actId="14100"/>
          <ac:picMkLst>
            <pc:docMk/>
            <pc:sldMk cId="1366960702" sldId="256"/>
            <ac:picMk id="14" creationId="{9621691A-E488-5968-50AC-B1F650134D3E}"/>
          </ac:picMkLst>
        </pc:picChg>
        <pc:picChg chg="add mod">
          <ac:chgData name="Cohen, Stefan L" userId="70681bcc-6c4d-4b02-9537-5604dc961626" providerId="ADAL" clId="{3CB0F644-90F5-487C-8163-CFB12F54AB49}" dt="2024-03-17T18:00:26.219" v="285"/>
          <ac:picMkLst>
            <pc:docMk/>
            <pc:sldMk cId="1366960702" sldId="256"/>
            <ac:picMk id="16" creationId="{864CAA6F-870A-8BD3-C9FE-6ACEA78D5E25}"/>
          </ac:picMkLst>
        </pc:picChg>
        <pc:picChg chg="add del mod">
          <ac:chgData name="Cohen, Stefan L" userId="70681bcc-6c4d-4b02-9537-5604dc961626" providerId="ADAL" clId="{3CB0F644-90F5-487C-8163-CFB12F54AB49}" dt="2024-03-17T20:00:05.322" v="1158" actId="21"/>
          <ac:picMkLst>
            <pc:docMk/>
            <pc:sldMk cId="1366960702" sldId="256"/>
            <ac:picMk id="19" creationId="{C2F88736-8B85-956E-1E3A-22692FBD981F}"/>
          </ac:picMkLst>
        </pc:picChg>
        <pc:picChg chg="add del">
          <ac:chgData name="Cohen, Stefan L" userId="70681bcc-6c4d-4b02-9537-5604dc961626" providerId="ADAL" clId="{3CB0F644-90F5-487C-8163-CFB12F54AB49}" dt="2024-03-17T19:21:42.836" v="539" actId="22"/>
          <ac:picMkLst>
            <pc:docMk/>
            <pc:sldMk cId="1366960702" sldId="256"/>
            <ac:picMk id="21" creationId="{01DE99BB-BDBC-2EC7-D0FD-410F27088441}"/>
          </ac:picMkLst>
        </pc:picChg>
        <pc:picChg chg="add del mod">
          <ac:chgData name="Cohen, Stefan L" userId="70681bcc-6c4d-4b02-9537-5604dc961626" providerId="ADAL" clId="{3CB0F644-90F5-487C-8163-CFB12F54AB49}" dt="2024-03-17T17:22:12.895" v="269" actId="478"/>
          <ac:picMkLst>
            <pc:docMk/>
            <pc:sldMk cId="1366960702" sldId="256"/>
            <ac:picMk id="1026" creationId="{0AA5ECB4-7CBC-6CE5-A99F-2971B8E19A26}"/>
          </ac:picMkLst>
        </pc:picChg>
      </pc:sldChg>
      <pc:sldChg chg="addSp delSp modSp mod ord modClrScheme delAnim modAnim chgLayout">
        <pc:chgData name="Cohen, Stefan L" userId="70681bcc-6c4d-4b02-9537-5604dc961626" providerId="ADAL" clId="{3CB0F644-90F5-487C-8163-CFB12F54AB49}" dt="2024-03-18T23:02:18.431" v="5702" actId="1076"/>
        <pc:sldMkLst>
          <pc:docMk/>
          <pc:sldMk cId="3280337482" sldId="257"/>
        </pc:sldMkLst>
        <pc:spChg chg="add del mod">
          <ac:chgData name="Cohen, Stefan L" userId="70681bcc-6c4d-4b02-9537-5604dc961626" providerId="ADAL" clId="{3CB0F644-90F5-487C-8163-CFB12F54AB49}" dt="2024-03-18T19:58:29.810" v="5316" actId="21"/>
          <ac:spMkLst>
            <pc:docMk/>
            <pc:sldMk cId="3280337482" sldId="257"/>
            <ac:spMk id="2" creationId="{AD8CCB37-4D0A-9E14-2B62-29486C246B19}"/>
          </ac:spMkLst>
        </pc:spChg>
        <pc:spChg chg="add del mod">
          <ac:chgData name="Cohen, Stefan L" userId="70681bcc-6c4d-4b02-9537-5604dc961626" providerId="ADAL" clId="{3CB0F644-90F5-487C-8163-CFB12F54AB49}" dt="2024-03-18T19:58:29.810" v="5316" actId="21"/>
          <ac:spMkLst>
            <pc:docMk/>
            <pc:sldMk cId="3280337482" sldId="257"/>
            <ac:spMk id="3" creationId="{7BD1E132-54DF-B19C-0A19-78A229C75144}"/>
          </ac:spMkLst>
        </pc:spChg>
        <pc:spChg chg="add mod">
          <ac:chgData name="Cohen, Stefan L" userId="70681bcc-6c4d-4b02-9537-5604dc961626" providerId="ADAL" clId="{3CB0F644-90F5-487C-8163-CFB12F54AB49}" dt="2024-03-18T23:00:41.357" v="5545"/>
          <ac:spMkLst>
            <pc:docMk/>
            <pc:sldMk cId="3280337482" sldId="257"/>
            <ac:spMk id="8" creationId="{16C0854F-FDC7-D18F-65A4-59F6BDEDF558}"/>
          </ac:spMkLst>
        </pc:spChg>
        <pc:spChg chg="add mod">
          <ac:chgData name="Cohen, Stefan L" userId="70681bcc-6c4d-4b02-9537-5604dc961626" providerId="ADAL" clId="{3CB0F644-90F5-487C-8163-CFB12F54AB49}" dt="2024-03-18T22:52:42.652" v="5483" actId="1076"/>
          <ac:spMkLst>
            <pc:docMk/>
            <pc:sldMk cId="3280337482" sldId="257"/>
            <ac:spMk id="10" creationId="{1C64268A-A426-2078-BC05-6AD1F5EC0CA4}"/>
          </ac:spMkLst>
        </pc:spChg>
        <pc:spChg chg="add mod">
          <ac:chgData name="Cohen, Stefan L" userId="70681bcc-6c4d-4b02-9537-5604dc961626" providerId="ADAL" clId="{3CB0F644-90F5-487C-8163-CFB12F54AB49}" dt="2024-03-18T23:02:18.431" v="5702" actId="1076"/>
          <ac:spMkLst>
            <pc:docMk/>
            <pc:sldMk cId="3280337482" sldId="257"/>
            <ac:spMk id="12" creationId="{8D860360-9B1B-49D1-816A-FFA0CCCD6CC6}"/>
          </ac:spMkLst>
        </pc:spChg>
        <pc:picChg chg="del mod">
          <ac:chgData name="Cohen, Stefan L" userId="70681bcc-6c4d-4b02-9537-5604dc961626" providerId="ADAL" clId="{3CB0F644-90F5-487C-8163-CFB12F54AB49}" dt="2024-03-17T21:35:34.554" v="2239" actId="21"/>
          <ac:picMkLst>
            <pc:docMk/>
            <pc:sldMk cId="3280337482" sldId="257"/>
            <ac:picMk id="5" creationId="{972FA6E7-E970-B434-7C1F-21865F6B2B8B}"/>
          </ac:picMkLst>
        </pc:picChg>
        <pc:picChg chg="add del mod">
          <ac:chgData name="Cohen, Stefan L" userId="70681bcc-6c4d-4b02-9537-5604dc961626" providerId="ADAL" clId="{3CB0F644-90F5-487C-8163-CFB12F54AB49}" dt="2024-03-18T19:58:29.810" v="5316" actId="21"/>
          <ac:picMkLst>
            <pc:docMk/>
            <pc:sldMk cId="3280337482" sldId="257"/>
            <ac:picMk id="6" creationId="{C5FDF939-E98D-93B2-018E-F12D4A4030AA}"/>
          </ac:picMkLst>
        </pc:picChg>
      </pc:sldChg>
      <pc:sldChg chg="addSp delSp modSp add del mod addAnim delAnim modAnim modNotes">
        <pc:chgData name="Cohen, Stefan L" userId="70681bcc-6c4d-4b02-9537-5604dc961626" providerId="ADAL" clId="{3CB0F644-90F5-487C-8163-CFB12F54AB49}" dt="2024-03-18T15:47:22.615" v="4945" actId="2696"/>
        <pc:sldMkLst>
          <pc:docMk/>
          <pc:sldMk cId="0" sldId="258"/>
        </pc:sldMkLst>
        <pc:spChg chg="mod">
          <ac:chgData name="Cohen, Stefan L" userId="70681bcc-6c4d-4b02-9537-5604dc961626" providerId="ADAL" clId="{3CB0F644-90F5-487C-8163-CFB12F54AB49}" dt="2024-03-17T21:52:43.049" v="2471" actId="14100"/>
          <ac:spMkLst>
            <pc:docMk/>
            <pc:sldMk cId="0" sldId="258"/>
            <ac:spMk id="308" creationId="{00000000-0000-0000-0000-000000000000}"/>
          </ac:spMkLst>
        </pc:spChg>
        <pc:picChg chg="add del mod">
          <ac:chgData name="Cohen, Stefan L" userId="70681bcc-6c4d-4b02-9537-5604dc961626" providerId="ADAL" clId="{3CB0F644-90F5-487C-8163-CFB12F54AB49}" dt="2024-03-17T21:54:59.124" v="2496" actId="931"/>
          <ac:picMkLst>
            <pc:docMk/>
            <pc:sldMk cId="0" sldId="258"/>
            <ac:picMk id="3" creationId="{CFA76484-89D4-B927-74DE-2F0890388385}"/>
          </ac:picMkLst>
        </pc:picChg>
        <pc:picChg chg="mod">
          <ac:chgData name="Cohen, Stefan L" userId="70681bcc-6c4d-4b02-9537-5604dc961626" providerId="ADAL" clId="{3CB0F644-90F5-487C-8163-CFB12F54AB49}" dt="2024-03-17T21:56:07.769" v="2519" actId="14100"/>
          <ac:picMkLst>
            <pc:docMk/>
            <pc:sldMk cId="0" sldId="258"/>
            <ac:picMk id="309" creationId="{00000000-0000-0000-0000-000000000000}"/>
          </ac:picMkLst>
        </pc:picChg>
        <pc:picChg chg="mod">
          <ac:chgData name="Cohen, Stefan L" userId="70681bcc-6c4d-4b02-9537-5604dc961626" providerId="ADAL" clId="{3CB0F644-90F5-487C-8163-CFB12F54AB49}" dt="2024-03-17T21:56:15.069" v="2521" actId="1076"/>
          <ac:picMkLst>
            <pc:docMk/>
            <pc:sldMk cId="0" sldId="258"/>
            <ac:picMk id="310" creationId="{00000000-0000-0000-0000-000000000000}"/>
          </ac:picMkLst>
        </pc:picChg>
        <pc:picChg chg="del">
          <ac:chgData name="Cohen, Stefan L" userId="70681bcc-6c4d-4b02-9537-5604dc961626" providerId="ADAL" clId="{3CB0F644-90F5-487C-8163-CFB12F54AB49}" dt="2024-03-17T21:51:55.690" v="2459" actId="478"/>
          <ac:picMkLst>
            <pc:docMk/>
            <pc:sldMk cId="0" sldId="258"/>
            <ac:picMk id="311" creationId="{00000000-0000-0000-0000-000000000000}"/>
          </ac:picMkLst>
        </pc:picChg>
        <pc:picChg chg="mod">
          <ac:chgData name="Cohen, Stefan L" userId="70681bcc-6c4d-4b02-9537-5604dc961626" providerId="ADAL" clId="{3CB0F644-90F5-487C-8163-CFB12F54AB49}" dt="2024-03-17T21:55:01.052" v="2500" actId="14100"/>
          <ac:picMkLst>
            <pc:docMk/>
            <pc:sldMk cId="0" sldId="258"/>
            <ac:picMk id="312" creationId="{00000000-0000-0000-0000-000000000000}"/>
          </ac:picMkLst>
        </pc:picChg>
        <pc:picChg chg="add del mod">
          <ac:chgData name="Cohen, Stefan L" userId="70681bcc-6c4d-4b02-9537-5604dc961626" providerId="ADAL" clId="{3CB0F644-90F5-487C-8163-CFB12F54AB49}" dt="2024-03-17T21:56:02.986" v="2517" actId="1076"/>
          <ac:picMkLst>
            <pc:docMk/>
            <pc:sldMk cId="0" sldId="258"/>
            <ac:picMk id="313" creationId="{00000000-0000-0000-0000-000000000000}"/>
          </ac:picMkLst>
        </pc:picChg>
      </pc:sldChg>
      <pc:sldChg chg="del">
        <pc:chgData name="Cohen, Stefan L" userId="70681bcc-6c4d-4b02-9537-5604dc961626" providerId="ADAL" clId="{3CB0F644-90F5-487C-8163-CFB12F54AB49}" dt="2024-03-17T21:38:14.391" v="2287" actId="47"/>
        <pc:sldMkLst>
          <pc:docMk/>
          <pc:sldMk cId="1082314487" sldId="258"/>
        </pc:sldMkLst>
      </pc:sldChg>
      <pc:sldChg chg="add">
        <pc:chgData name="Cohen, Stefan L" userId="70681bcc-6c4d-4b02-9537-5604dc961626" providerId="ADAL" clId="{3CB0F644-90F5-487C-8163-CFB12F54AB49}" dt="2024-03-18T15:47:27.125" v="4946"/>
        <pc:sldMkLst>
          <pc:docMk/>
          <pc:sldMk cId="2383283909" sldId="258"/>
        </pc:sldMkLst>
      </pc:sldChg>
      <pc:sldChg chg="add del">
        <pc:chgData name="Cohen, Stefan L" userId="70681bcc-6c4d-4b02-9537-5604dc961626" providerId="ADAL" clId="{3CB0F644-90F5-487C-8163-CFB12F54AB49}" dt="2024-03-18T15:44:41.552" v="4867"/>
        <pc:sldMkLst>
          <pc:docMk/>
          <pc:sldMk cId="2788635952" sldId="258"/>
        </pc:sldMkLst>
      </pc:sldChg>
      <pc:sldChg chg="addSp delSp modSp mod ord delAnim modAnim">
        <pc:chgData name="Cohen, Stefan L" userId="70681bcc-6c4d-4b02-9537-5604dc961626" providerId="ADAL" clId="{3CB0F644-90F5-487C-8163-CFB12F54AB49}" dt="2024-03-18T23:00:00.477" v="5542" actId="478"/>
        <pc:sldMkLst>
          <pc:docMk/>
          <pc:sldMk cId="1184730864" sldId="259"/>
        </pc:sldMkLst>
        <pc:spChg chg="del mod">
          <ac:chgData name="Cohen, Stefan L" userId="70681bcc-6c4d-4b02-9537-5604dc961626" providerId="ADAL" clId="{3CB0F644-90F5-487C-8163-CFB12F54AB49}" dt="2024-03-18T19:59:12.481" v="5324" actId="478"/>
          <ac:spMkLst>
            <pc:docMk/>
            <pc:sldMk cId="1184730864" sldId="259"/>
            <ac:spMk id="2" creationId="{2EAA58A9-725B-E005-D1FC-EE798541D871}"/>
          </ac:spMkLst>
        </pc:spChg>
        <pc:spChg chg="del mod">
          <ac:chgData name="Cohen, Stefan L" userId="70681bcc-6c4d-4b02-9537-5604dc961626" providerId="ADAL" clId="{3CB0F644-90F5-487C-8163-CFB12F54AB49}" dt="2024-03-18T19:58:22.200" v="5315" actId="478"/>
          <ac:spMkLst>
            <pc:docMk/>
            <pc:sldMk cId="1184730864" sldId="259"/>
            <ac:spMk id="3" creationId="{ABB29407-12CD-CF82-568D-A865A2919603}"/>
          </ac:spMkLst>
        </pc:spChg>
        <pc:spChg chg="add del mod">
          <ac:chgData name="Cohen, Stefan L" userId="70681bcc-6c4d-4b02-9537-5604dc961626" providerId="ADAL" clId="{3CB0F644-90F5-487C-8163-CFB12F54AB49}" dt="2024-03-18T19:58:45.388" v="5318" actId="478"/>
          <ac:spMkLst>
            <pc:docMk/>
            <pc:sldMk cId="1184730864" sldId="259"/>
            <ac:spMk id="9" creationId="{1A1CF28C-AE32-2C20-1F73-242E0CA40980}"/>
          </ac:spMkLst>
        </pc:spChg>
        <pc:spChg chg="add mod">
          <ac:chgData name="Cohen, Stefan L" userId="70681bcc-6c4d-4b02-9537-5604dc961626" providerId="ADAL" clId="{3CB0F644-90F5-487C-8163-CFB12F54AB49}" dt="2024-03-18T19:59:21.628" v="5327" actId="1076"/>
          <ac:spMkLst>
            <pc:docMk/>
            <pc:sldMk cId="1184730864" sldId="259"/>
            <ac:spMk id="10" creationId="{AD8CCB37-4D0A-9E14-2B62-29486C246B19}"/>
          </ac:spMkLst>
        </pc:spChg>
        <pc:spChg chg="add mod">
          <ac:chgData name="Cohen, Stefan L" userId="70681bcc-6c4d-4b02-9537-5604dc961626" providerId="ADAL" clId="{3CB0F644-90F5-487C-8163-CFB12F54AB49}" dt="2024-03-18T19:59:24.553" v="5328" actId="1076"/>
          <ac:spMkLst>
            <pc:docMk/>
            <pc:sldMk cId="1184730864" sldId="259"/>
            <ac:spMk id="11" creationId="{7BD1E132-54DF-B19C-0A19-78A229C75144}"/>
          </ac:spMkLst>
        </pc:spChg>
        <pc:spChg chg="add del mod">
          <ac:chgData name="Cohen, Stefan L" userId="70681bcc-6c4d-4b02-9537-5604dc961626" providerId="ADAL" clId="{3CB0F644-90F5-487C-8163-CFB12F54AB49}" dt="2024-03-18T19:59:15.688" v="5325" actId="478"/>
          <ac:spMkLst>
            <pc:docMk/>
            <pc:sldMk cId="1184730864" sldId="259"/>
            <ac:spMk id="14" creationId="{A6F6E808-533A-7FBE-F286-CEDC0AE7D5B7}"/>
          </ac:spMkLst>
        </pc:spChg>
        <pc:spChg chg="add mod">
          <ac:chgData name="Cohen, Stefan L" userId="70681bcc-6c4d-4b02-9537-5604dc961626" providerId="ADAL" clId="{3CB0F644-90F5-487C-8163-CFB12F54AB49}" dt="2024-03-18T22:51:29.343" v="5471" actId="1076"/>
          <ac:spMkLst>
            <pc:docMk/>
            <pc:sldMk cId="1184730864" sldId="259"/>
            <ac:spMk id="15" creationId="{1D4752C4-7CAF-F299-8169-7C5090AB34CB}"/>
          </ac:spMkLst>
        </pc:spChg>
        <pc:picChg chg="add del mod">
          <ac:chgData name="Cohen, Stefan L" userId="70681bcc-6c4d-4b02-9537-5604dc961626" providerId="ADAL" clId="{3CB0F644-90F5-487C-8163-CFB12F54AB49}" dt="2024-03-18T16:35:00.194" v="5019" actId="478"/>
          <ac:picMkLst>
            <pc:docMk/>
            <pc:sldMk cId="1184730864" sldId="259"/>
            <ac:picMk id="4" creationId="{47799CB3-7938-7F77-EB64-4DCDC2374166}"/>
          </ac:picMkLst>
        </pc:picChg>
        <pc:picChg chg="add del mod">
          <ac:chgData name="Cohen, Stefan L" userId="70681bcc-6c4d-4b02-9537-5604dc961626" providerId="ADAL" clId="{3CB0F644-90F5-487C-8163-CFB12F54AB49}" dt="2024-03-18T23:00:00.477" v="5542" actId="478"/>
          <ac:picMkLst>
            <pc:docMk/>
            <pc:sldMk cId="1184730864" sldId="259"/>
            <ac:picMk id="5" creationId="{B6E34B3F-0599-EF94-2306-1E3D0C85D4AF}"/>
          </ac:picMkLst>
        </pc:picChg>
        <pc:picChg chg="add del mod">
          <ac:chgData name="Cohen, Stefan L" userId="70681bcc-6c4d-4b02-9537-5604dc961626" providerId="ADAL" clId="{3CB0F644-90F5-487C-8163-CFB12F54AB49}" dt="2024-03-18T23:00:00.477" v="5542" actId="478"/>
          <ac:picMkLst>
            <pc:docMk/>
            <pc:sldMk cId="1184730864" sldId="259"/>
            <ac:picMk id="6" creationId="{09FE2557-3013-99A7-7970-A1AA47BB6745}"/>
          </ac:picMkLst>
        </pc:picChg>
        <pc:picChg chg="add del mod">
          <ac:chgData name="Cohen, Stefan L" userId="70681bcc-6c4d-4b02-9537-5604dc961626" providerId="ADAL" clId="{3CB0F644-90F5-487C-8163-CFB12F54AB49}" dt="2024-03-18T23:00:00.477" v="5542" actId="478"/>
          <ac:picMkLst>
            <pc:docMk/>
            <pc:sldMk cId="1184730864" sldId="259"/>
            <ac:picMk id="7" creationId="{E8E3E67A-A912-A7F2-5B92-B4F72AFF0480}"/>
          </ac:picMkLst>
        </pc:picChg>
        <pc:picChg chg="add mod">
          <ac:chgData name="Cohen, Stefan L" userId="70681bcc-6c4d-4b02-9537-5604dc961626" providerId="ADAL" clId="{3CB0F644-90F5-487C-8163-CFB12F54AB49}" dt="2024-03-18T22:51:20.773" v="5470" actId="1076"/>
          <ac:picMkLst>
            <pc:docMk/>
            <pc:sldMk cId="1184730864" sldId="259"/>
            <ac:picMk id="12" creationId="{C5FDF939-E98D-93B2-018E-F12D4A4030AA}"/>
          </ac:picMkLst>
        </pc:picChg>
      </pc:sldChg>
      <pc:sldChg chg="add del">
        <pc:chgData name="Cohen, Stefan L" userId="70681bcc-6c4d-4b02-9537-5604dc961626" providerId="ADAL" clId="{3CB0F644-90F5-487C-8163-CFB12F54AB49}" dt="2024-03-18T15:44:41.552" v="4867"/>
        <pc:sldMkLst>
          <pc:docMk/>
          <pc:sldMk cId="244590262" sldId="260"/>
        </pc:sldMkLst>
      </pc:sldChg>
      <pc:sldChg chg="addSp modSp add del mod ord">
        <pc:chgData name="Cohen, Stefan L" userId="70681bcc-6c4d-4b02-9537-5604dc961626" providerId="ADAL" clId="{3CB0F644-90F5-487C-8163-CFB12F54AB49}" dt="2024-03-18T15:44:44.549" v="4868" actId="2696"/>
        <pc:sldMkLst>
          <pc:docMk/>
          <pc:sldMk cId="2958492343" sldId="260"/>
        </pc:sldMkLst>
        <pc:spChg chg="add mod">
          <ac:chgData name="Cohen, Stefan L" userId="70681bcc-6c4d-4b02-9537-5604dc961626" providerId="ADAL" clId="{3CB0F644-90F5-487C-8163-CFB12F54AB49}" dt="2024-03-17T21:41:06.783" v="2305" actId="1076"/>
          <ac:spMkLst>
            <pc:docMk/>
            <pc:sldMk cId="2958492343" sldId="260"/>
            <ac:spMk id="3" creationId="{F7344237-BE3D-8D87-1068-A7F65FFFFF3A}"/>
          </ac:spMkLst>
        </pc:spChg>
        <pc:picChg chg="mod">
          <ac:chgData name="Cohen, Stefan L" userId="70681bcc-6c4d-4b02-9537-5604dc961626" providerId="ADAL" clId="{3CB0F644-90F5-487C-8163-CFB12F54AB49}" dt="2024-03-17T21:41:02.270" v="2304" actId="1076"/>
          <ac:picMkLst>
            <pc:docMk/>
            <pc:sldMk cId="2958492343" sldId="260"/>
            <ac:picMk id="1026" creationId="{4DC86E4A-5D1F-9098-A99F-7699BA4A0B6E}"/>
          </ac:picMkLst>
        </pc:picChg>
      </pc:sldChg>
      <pc:sldChg chg="addSp delSp modSp new mod ord modClrScheme chgLayout">
        <pc:chgData name="Cohen, Stefan L" userId="70681bcc-6c4d-4b02-9537-5604dc961626" providerId="ADAL" clId="{3CB0F644-90F5-487C-8163-CFB12F54AB49}" dt="2024-03-18T19:35:02.664" v="5055" actId="404"/>
        <pc:sldMkLst>
          <pc:docMk/>
          <pc:sldMk cId="1367656909" sldId="261"/>
        </pc:sldMkLst>
        <pc:spChg chg="del mod ord">
          <ac:chgData name="Cohen, Stefan L" userId="70681bcc-6c4d-4b02-9537-5604dc961626" providerId="ADAL" clId="{3CB0F644-90F5-487C-8163-CFB12F54AB49}" dt="2024-03-15T15:47:22.916" v="1" actId="700"/>
          <ac:spMkLst>
            <pc:docMk/>
            <pc:sldMk cId="1367656909" sldId="261"/>
            <ac:spMk id="2" creationId="{6BA0C112-4686-6512-0272-2E900A6859E3}"/>
          </ac:spMkLst>
        </pc:spChg>
        <pc:spChg chg="del mod ord">
          <ac:chgData name="Cohen, Stefan L" userId="70681bcc-6c4d-4b02-9537-5604dc961626" providerId="ADAL" clId="{3CB0F644-90F5-487C-8163-CFB12F54AB49}" dt="2024-03-15T15:47:22.916" v="1" actId="700"/>
          <ac:spMkLst>
            <pc:docMk/>
            <pc:sldMk cId="1367656909" sldId="261"/>
            <ac:spMk id="3" creationId="{6018C195-9EFF-2740-D87F-C671E4D70F01}"/>
          </ac:spMkLst>
        </pc:spChg>
        <pc:spChg chg="add mod ord">
          <ac:chgData name="Cohen, Stefan L" userId="70681bcc-6c4d-4b02-9537-5604dc961626" providerId="ADAL" clId="{3CB0F644-90F5-487C-8163-CFB12F54AB49}" dt="2024-03-17T21:03:47.602" v="1802" actId="207"/>
          <ac:spMkLst>
            <pc:docMk/>
            <pc:sldMk cId="1367656909" sldId="261"/>
            <ac:spMk id="4" creationId="{4F41FFC2-A58B-95D9-4A3F-EA1577825164}"/>
          </ac:spMkLst>
        </pc:spChg>
        <pc:spChg chg="add mod ord">
          <ac:chgData name="Cohen, Stefan L" userId="70681bcc-6c4d-4b02-9537-5604dc961626" providerId="ADAL" clId="{3CB0F644-90F5-487C-8163-CFB12F54AB49}" dt="2024-03-17T21:04:26.960" v="1812" actId="14100"/>
          <ac:spMkLst>
            <pc:docMk/>
            <pc:sldMk cId="1367656909" sldId="261"/>
            <ac:spMk id="5" creationId="{73765B8C-D51B-D513-5F00-1371E2BD23BE}"/>
          </ac:spMkLst>
        </pc:spChg>
        <pc:spChg chg="add mod">
          <ac:chgData name="Cohen, Stefan L" userId="70681bcc-6c4d-4b02-9537-5604dc961626" providerId="ADAL" clId="{3CB0F644-90F5-487C-8163-CFB12F54AB49}" dt="2024-03-17T21:05:47.262" v="1890" actId="14100"/>
          <ac:spMkLst>
            <pc:docMk/>
            <pc:sldMk cId="1367656909" sldId="261"/>
            <ac:spMk id="6" creationId="{9B63D4D9-0147-2E87-B8B5-F48C2E650600}"/>
          </ac:spMkLst>
        </pc:spChg>
        <pc:spChg chg="add mod">
          <ac:chgData name="Cohen, Stefan L" userId="70681bcc-6c4d-4b02-9537-5604dc961626" providerId="ADAL" clId="{3CB0F644-90F5-487C-8163-CFB12F54AB49}" dt="2024-03-18T19:35:02.664" v="5055" actId="404"/>
          <ac:spMkLst>
            <pc:docMk/>
            <pc:sldMk cId="1367656909" sldId="261"/>
            <ac:spMk id="10" creationId="{9D649844-EB69-4051-548D-50F347FFD7E4}"/>
          </ac:spMkLst>
        </pc:spChg>
        <pc:picChg chg="add mod">
          <ac:chgData name="Cohen, Stefan L" userId="70681bcc-6c4d-4b02-9537-5604dc961626" providerId="ADAL" clId="{3CB0F644-90F5-487C-8163-CFB12F54AB49}" dt="2024-03-17T21:11:58.323" v="1895" actId="1582"/>
          <ac:picMkLst>
            <pc:docMk/>
            <pc:sldMk cId="1367656909" sldId="261"/>
            <ac:picMk id="3" creationId="{3680FF93-F300-A0E0-4E93-7E5EAA8E318C}"/>
          </ac:picMkLst>
        </pc:picChg>
        <pc:picChg chg="add mod">
          <ac:chgData name="Cohen, Stefan L" userId="70681bcc-6c4d-4b02-9537-5604dc961626" providerId="ADAL" clId="{3CB0F644-90F5-487C-8163-CFB12F54AB49}" dt="2024-03-17T21:12:02.807" v="1896" actId="1582"/>
          <ac:picMkLst>
            <pc:docMk/>
            <pc:sldMk cId="1367656909" sldId="261"/>
            <ac:picMk id="8" creationId="{46CEF862-A4DD-AB7C-36CA-CA7A3F950C92}"/>
          </ac:picMkLst>
        </pc:picChg>
      </pc:sldChg>
      <pc:sldChg chg="addSp modSp new mod modAnim">
        <pc:chgData name="Cohen, Stefan L" userId="70681bcc-6c4d-4b02-9537-5604dc961626" providerId="ADAL" clId="{3CB0F644-90F5-487C-8163-CFB12F54AB49}" dt="2024-03-17T23:39:17.114" v="2938" actId="207"/>
        <pc:sldMkLst>
          <pc:docMk/>
          <pc:sldMk cId="2900340291" sldId="262"/>
        </pc:sldMkLst>
        <pc:spChg chg="mod">
          <ac:chgData name="Cohen, Stefan L" userId="70681bcc-6c4d-4b02-9537-5604dc961626" providerId="ADAL" clId="{3CB0F644-90F5-487C-8163-CFB12F54AB49}" dt="2024-03-17T23:39:17.114" v="2938" actId="207"/>
          <ac:spMkLst>
            <pc:docMk/>
            <pc:sldMk cId="2900340291" sldId="262"/>
            <ac:spMk id="2" creationId="{0D5175B9-D49D-D10A-13A0-41F9D0DDE59C}"/>
          </ac:spMkLst>
        </pc:spChg>
        <pc:spChg chg="mod">
          <ac:chgData name="Cohen, Stefan L" userId="70681bcc-6c4d-4b02-9537-5604dc961626" providerId="ADAL" clId="{3CB0F644-90F5-487C-8163-CFB12F54AB49}" dt="2024-03-17T23:22:41.338" v="2551" actId="1076"/>
          <ac:spMkLst>
            <pc:docMk/>
            <pc:sldMk cId="2900340291" sldId="262"/>
            <ac:spMk id="3" creationId="{7B22BD2E-3AA5-AAD5-9D3B-515B28F57315}"/>
          </ac:spMkLst>
        </pc:spChg>
        <pc:spChg chg="add mod">
          <ac:chgData name="Cohen, Stefan L" userId="70681bcc-6c4d-4b02-9537-5604dc961626" providerId="ADAL" clId="{3CB0F644-90F5-487C-8163-CFB12F54AB49}" dt="2024-03-17T23:23:34.934" v="2561" actId="1076"/>
          <ac:spMkLst>
            <pc:docMk/>
            <pc:sldMk cId="2900340291" sldId="262"/>
            <ac:spMk id="7" creationId="{CF364409-DABD-148F-D18D-65553BECE805}"/>
          </ac:spMkLst>
        </pc:spChg>
        <pc:picChg chg="add mod">
          <ac:chgData name="Cohen, Stefan L" userId="70681bcc-6c4d-4b02-9537-5604dc961626" providerId="ADAL" clId="{3CB0F644-90F5-487C-8163-CFB12F54AB49}" dt="2024-03-17T23:23:09.522" v="2557" actId="1076"/>
          <ac:picMkLst>
            <pc:docMk/>
            <pc:sldMk cId="2900340291" sldId="262"/>
            <ac:picMk id="5" creationId="{A2D2216A-E892-FFA9-A230-5D58068E5ED2}"/>
          </ac:picMkLst>
        </pc:picChg>
        <pc:picChg chg="add mod">
          <ac:chgData name="Cohen, Stefan L" userId="70681bcc-6c4d-4b02-9537-5604dc961626" providerId="ADAL" clId="{3CB0F644-90F5-487C-8163-CFB12F54AB49}" dt="2024-03-17T23:23:06.665" v="2556" actId="14100"/>
          <ac:picMkLst>
            <pc:docMk/>
            <pc:sldMk cId="2900340291" sldId="262"/>
            <ac:picMk id="6" creationId="{11821488-4596-4A8E-445E-F13A565CA21F}"/>
          </ac:picMkLst>
        </pc:picChg>
      </pc:sldChg>
      <pc:sldChg chg="addSp delSp modSp new del mod ord">
        <pc:chgData name="Cohen, Stefan L" userId="70681bcc-6c4d-4b02-9537-5604dc961626" providerId="ADAL" clId="{3CB0F644-90F5-487C-8163-CFB12F54AB49}" dt="2024-03-18T00:04:26.764" v="3862" actId="2696"/>
        <pc:sldMkLst>
          <pc:docMk/>
          <pc:sldMk cId="1923503282" sldId="263"/>
        </pc:sldMkLst>
        <pc:picChg chg="add del mod">
          <ac:chgData name="Cohen, Stefan L" userId="70681bcc-6c4d-4b02-9537-5604dc961626" providerId="ADAL" clId="{3CB0F644-90F5-487C-8163-CFB12F54AB49}" dt="2024-03-17T23:26:01.100" v="2630" actId="21"/>
          <ac:picMkLst>
            <pc:docMk/>
            <pc:sldMk cId="1923503282" sldId="263"/>
            <ac:picMk id="5" creationId="{93F35AE4-4B39-AAA5-94BB-4A0593AE6105}"/>
          </ac:picMkLst>
        </pc:picChg>
        <pc:picChg chg="add mod">
          <ac:chgData name="Cohen, Stefan L" userId="70681bcc-6c4d-4b02-9537-5604dc961626" providerId="ADAL" clId="{3CB0F644-90F5-487C-8163-CFB12F54AB49}" dt="2024-03-17T17:07:24.288" v="213" actId="14100"/>
          <ac:picMkLst>
            <pc:docMk/>
            <pc:sldMk cId="1923503282" sldId="263"/>
            <ac:picMk id="7" creationId="{2F8E01FD-95F6-0524-DFF8-88E55DA85FD0}"/>
          </ac:picMkLst>
        </pc:picChg>
      </pc:sldChg>
      <pc:sldChg chg="addSp modSp new del mod ord">
        <pc:chgData name="Cohen, Stefan L" userId="70681bcc-6c4d-4b02-9537-5604dc961626" providerId="ADAL" clId="{3CB0F644-90F5-487C-8163-CFB12F54AB49}" dt="2024-03-18T00:04:26.764" v="3862" actId="2696"/>
        <pc:sldMkLst>
          <pc:docMk/>
          <pc:sldMk cId="3708156824" sldId="264"/>
        </pc:sldMkLst>
        <pc:picChg chg="add mod">
          <ac:chgData name="Cohen, Stefan L" userId="70681bcc-6c4d-4b02-9537-5604dc961626" providerId="ADAL" clId="{3CB0F644-90F5-487C-8163-CFB12F54AB49}" dt="2024-03-17T21:17:36.652" v="1959" actId="1076"/>
          <ac:picMkLst>
            <pc:docMk/>
            <pc:sldMk cId="3708156824" sldId="264"/>
            <ac:picMk id="5" creationId="{7081D5EA-2D48-80B9-D318-C8F5E3D4ED9B}"/>
          </ac:picMkLst>
        </pc:picChg>
        <pc:picChg chg="add mod">
          <ac:chgData name="Cohen, Stefan L" userId="70681bcc-6c4d-4b02-9537-5604dc961626" providerId="ADAL" clId="{3CB0F644-90F5-487C-8163-CFB12F54AB49}" dt="2024-03-17T19:16:45.284" v="530" actId="14100"/>
          <ac:picMkLst>
            <pc:docMk/>
            <pc:sldMk cId="3708156824" sldId="264"/>
            <ac:picMk id="7" creationId="{C1D9DD78-9FA4-DE6E-BC56-969B0A74C4A7}"/>
          </ac:picMkLst>
        </pc:picChg>
        <pc:picChg chg="add mod">
          <ac:chgData name="Cohen, Stefan L" userId="70681bcc-6c4d-4b02-9537-5604dc961626" providerId="ADAL" clId="{3CB0F644-90F5-487C-8163-CFB12F54AB49}" dt="2024-03-17T18:00:23.329" v="284"/>
          <ac:picMkLst>
            <pc:docMk/>
            <pc:sldMk cId="3708156824" sldId="264"/>
            <ac:picMk id="10" creationId="{1A9799AB-7BDC-B014-2471-17F3D8839993}"/>
          </ac:picMkLst>
        </pc:picChg>
      </pc:sldChg>
      <pc:sldChg chg="addSp delSp modSp mod delAnim modAnim">
        <pc:chgData name="Cohen, Stefan L" userId="70681bcc-6c4d-4b02-9537-5604dc961626" providerId="ADAL" clId="{3CB0F644-90F5-487C-8163-CFB12F54AB49}" dt="2024-03-18T19:45:20.991" v="5079"/>
        <pc:sldMkLst>
          <pc:docMk/>
          <pc:sldMk cId="0" sldId="265"/>
        </pc:sldMkLst>
        <pc:spChg chg="add mod">
          <ac:chgData name="Cohen, Stefan L" userId="70681bcc-6c4d-4b02-9537-5604dc961626" providerId="ADAL" clId="{3CB0F644-90F5-487C-8163-CFB12F54AB49}" dt="2024-03-17T23:29:40.352" v="2734" actId="1076"/>
          <ac:spMkLst>
            <pc:docMk/>
            <pc:sldMk cId="0" sldId="265"/>
            <ac:spMk id="3" creationId="{8D16D900-9852-EDBD-9765-22154D15F244}"/>
          </ac:spMkLst>
        </pc:spChg>
        <pc:spChg chg="add mod">
          <ac:chgData name="Cohen, Stefan L" userId="70681bcc-6c4d-4b02-9537-5604dc961626" providerId="ADAL" clId="{3CB0F644-90F5-487C-8163-CFB12F54AB49}" dt="2024-03-17T21:46:35.210" v="2412" actId="1076"/>
          <ac:spMkLst>
            <pc:docMk/>
            <pc:sldMk cId="0" sldId="265"/>
            <ac:spMk id="4" creationId="{AB8FB77A-AA08-89E9-8939-53D1DB230FC2}"/>
          </ac:spMkLst>
        </pc:spChg>
        <pc:spChg chg="add mod">
          <ac:chgData name="Cohen, Stefan L" userId="70681bcc-6c4d-4b02-9537-5604dc961626" providerId="ADAL" clId="{3CB0F644-90F5-487C-8163-CFB12F54AB49}" dt="2024-03-17T21:51:35.579" v="2458" actId="1076"/>
          <ac:spMkLst>
            <pc:docMk/>
            <pc:sldMk cId="0" sldId="265"/>
            <ac:spMk id="6" creationId="{12D7B71C-C994-49E3-427E-7EB1564252AA}"/>
          </ac:spMkLst>
        </pc:spChg>
        <pc:spChg chg="add mod">
          <ac:chgData name="Cohen, Stefan L" userId="70681bcc-6c4d-4b02-9537-5604dc961626" providerId="ADAL" clId="{3CB0F644-90F5-487C-8163-CFB12F54AB49}" dt="2024-03-18T19:37:29.450" v="5065" actId="14100"/>
          <ac:spMkLst>
            <pc:docMk/>
            <pc:sldMk cId="0" sldId="265"/>
            <ac:spMk id="13" creationId="{A55E17DD-0A92-EB96-F2B1-B64912E84ED4}"/>
          </ac:spMkLst>
        </pc:spChg>
        <pc:spChg chg="mod">
          <ac:chgData name="Cohen, Stefan L" userId="70681bcc-6c4d-4b02-9537-5604dc961626" providerId="ADAL" clId="{3CB0F644-90F5-487C-8163-CFB12F54AB49}" dt="2024-03-17T23:29:37.644" v="2733" actId="1076"/>
          <ac:spMkLst>
            <pc:docMk/>
            <pc:sldMk cId="0" sldId="265"/>
            <ac:spMk id="236" creationId="{00000000-0000-0000-0000-000000000000}"/>
          </ac:spMkLst>
        </pc:spChg>
        <pc:spChg chg="mod">
          <ac:chgData name="Cohen, Stefan L" userId="70681bcc-6c4d-4b02-9537-5604dc961626" providerId="ADAL" clId="{3CB0F644-90F5-487C-8163-CFB12F54AB49}" dt="2024-03-17T18:30:42.517" v="341" actId="1076"/>
          <ac:spMkLst>
            <pc:docMk/>
            <pc:sldMk cId="0" sldId="265"/>
            <ac:spMk id="238" creationId="{00000000-0000-0000-0000-000000000000}"/>
          </ac:spMkLst>
        </pc:spChg>
        <pc:spChg chg="mod">
          <ac:chgData name="Cohen, Stefan L" userId="70681bcc-6c4d-4b02-9537-5604dc961626" providerId="ADAL" clId="{3CB0F644-90F5-487C-8163-CFB12F54AB49}" dt="2024-03-17T18:30:58.979" v="345" actId="1076"/>
          <ac:spMkLst>
            <pc:docMk/>
            <pc:sldMk cId="0" sldId="265"/>
            <ac:spMk id="241" creationId="{00000000-0000-0000-0000-000000000000}"/>
          </ac:spMkLst>
        </pc:spChg>
        <pc:picChg chg="add mod">
          <ac:chgData name="Cohen, Stefan L" userId="70681bcc-6c4d-4b02-9537-5604dc961626" providerId="ADAL" clId="{3CB0F644-90F5-487C-8163-CFB12F54AB49}" dt="2024-03-17T20:42:51.191" v="1591" actId="1076"/>
          <ac:picMkLst>
            <pc:docMk/>
            <pc:sldMk cId="0" sldId="265"/>
            <ac:picMk id="2" creationId="{E217EF9C-7527-4B7F-93AD-6FF501849BD1}"/>
          </ac:picMkLst>
        </pc:picChg>
        <pc:picChg chg="del">
          <ac:chgData name="Cohen, Stefan L" userId="70681bcc-6c4d-4b02-9537-5604dc961626" providerId="ADAL" clId="{3CB0F644-90F5-487C-8163-CFB12F54AB49}" dt="2024-03-17T18:27:21.086" v="289" actId="21"/>
          <ac:picMkLst>
            <pc:docMk/>
            <pc:sldMk cId="0" sldId="265"/>
            <ac:picMk id="4" creationId="{FBAAAE72-FB83-C655-C60C-45E514647631}"/>
          </ac:picMkLst>
        </pc:picChg>
        <pc:picChg chg="add mod">
          <ac:chgData name="Cohen, Stefan L" userId="70681bcc-6c4d-4b02-9537-5604dc961626" providerId="ADAL" clId="{3CB0F644-90F5-487C-8163-CFB12F54AB49}" dt="2024-03-17T20:42:35.485" v="1587" actId="1076"/>
          <ac:picMkLst>
            <pc:docMk/>
            <pc:sldMk cId="0" sldId="265"/>
            <ac:picMk id="5" creationId="{182F47A6-DD04-45C9-780F-DE4D6E11BF3D}"/>
          </ac:picMkLst>
        </pc:picChg>
        <pc:picChg chg="del">
          <ac:chgData name="Cohen, Stefan L" userId="70681bcc-6c4d-4b02-9537-5604dc961626" providerId="ADAL" clId="{3CB0F644-90F5-487C-8163-CFB12F54AB49}" dt="2024-03-17T18:27:25.451" v="290" actId="21"/>
          <ac:picMkLst>
            <pc:docMk/>
            <pc:sldMk cId="0" sldId="265"/>
            <ac:picMk id="6" creationId="{52ADF647-47AE-F445-04D5-E5290F2A31AA}"/>
          </ac:picMkLst>
        </pc:picChg>
        <pc:picChg chg="del">
          <ac:chgData name="Cohen, Stefan L" userId="70681bcc-6c4d-4b02-9537-5604dc961626" providerId="ADAL" clId="{3CB0F644-90F5-487C-8163-CFB12F54AB49}" dt="2024-03-17T18:27:12.291" v="288" actId="478"/>
          <ac:picMkLst>
            <pc:docMk/>
            <pc:sldMk cId="0" sldId="265"/>
            <ac:picMk id="8" creationId="{21781BF1-7C8F-5950-53DD-C14A2DE35314}"/>
          </ac:picMkLst>
        </pc:picChg>
        <pc:picChg chg="del">
          <ac:chgData name="Cohen, Stefan L" userId="70681bcc-6c4d-4b02-9537-5604dc961626" providerId="ADAL" clId="{3CB0F644-90F5-487C-8163-CFB12F54AB49}" dt="2024-03-17T18:27:12.291" v="288" actId="478"/>
          <ac:picMkLst>
            <pc:docMk/>
            <pc:sldMk cId="0" sldId="265"/>
            <ac:picMk id="9" creationId="{6188F337-12E2-A49C-D97D-318687D62AD0}"/>
          </ac:picMkLst>
        </pc:picChg>
        <pc:picChg chg="del">
          <ac:chgData name="Cohen, Stefan L" userId="70681bcc-6c4d-4b02-9537-5604dc961626" providerId="ADAL" clId="{3CB0F644-90F5-487C-8163-CFB12F54AB49}" dt="2024-03-17T18:27:12.291" v="288" actId="478"/>
          <ac:picMkLst>
            <pc:docMk/>
            <pc:sldMk cId="0" sldId="265"/>
            <ac:picMk id="10" creationId="{3109E001-01BE-2F30-8C1E-F8925DB18F5D}"/>
          </ac:picMkLst>
        </pc:picChg>
        <pc:picChg chg="add mod">
          <ac:chgData name="Cohen, Stefan L" userId="70681bcc-6c4d-4b02-9537-5604dc961626" providerId="ADAL" clId="{3CB0F644-90F5-487C-8163-CFB12F54AB49}" dt="2024-03-17T20:42:38.146" v="1588" actId="1076"/>
          <ac:picMkLst>
            <pc:docMk/>
            <pc:sldMk cId="0" sldId="265"/>
            <ac:picMk id="12" creationId="{A354DD19-218C-7AC1-A21E-02DB33CC8F3A}"/>
          </ac:picMkLst>
        </pc:picChg>
        <pc:picChg chg="mod">
          <ac:chgData name="Cohen, Stefan L" userId="70681bcc-6c4d-4b02-9537-5604dc961626" providerId="ADAL" clId="{3CB0F644-90F5-487C-8163-CFB12F54AB49}" dt="2024-03-17T18:30:30.660" v="339" actId="1076"/>
          <ac:picMkLst>
            <pc:docMk/>
            <pc:sldMk cId="0" sldId="265"/>
            <ac:picMk id="237" creationId="{00000000-0000-0000-0000-000000000000}"/>
          </ac:picMkLst>
        </pc:picChg>
        <pc:cxnChg chg="mod">
          <ac:chgData name="Cohen, Stefan L" userId="70681bcc-6c4d-4b02-9537-5604dc961626" providerId="ADAL" clId="{3CB0F644-90F5-487C-8163-CFB12F54AB49}" dt="2024-03-17T18:31:14.980" v="349" actId="14100"/>
          <ac:cxnSpMkLst>
            <pc:docMk/>
            <pc:sldMk cId="0" sldId="265"/>
            <ac:cxnSpMk id="239" creationId="{00000000-0000-0000-0000-000000000000}"/>
          </ac:cxnSpMkLst>
        </pc:cxnChg>
        <pc:cxnChg chg="mod">
          <ac:chgData name="Cohen, Stefan L" userId="70681bcc-6c4d-4b02-9537-5604dc961626" providerId="ADAL" clId="{3CB0F644-90F5-487C-8163-CFB12F54AB49}" dt="2024-03-17T18:31:14.980" v="349" actId="14100"/>
          <ac:cxnSpMkLst>
            <pc:docMk/>
            <pc:sldMk cId="0" sldId="265"/>
            <ac:cxnSpMk id="240" creationId="{00000000-0000-0000-0000-000000000000}"/>
          </ac:cxnSpMkLst>
        </pc:cxnChg>
      </pc:sldChg>
      <pc:sldChg chg="modSp add mod ord modNotes">
        <pc:chgData name="Cohen, Stefan L" userId="70681bcc-6c4d-4b02-9537-5604dc961626" providerId="ADAL" clId="{3CB0F644-90F5-487C-8163-CFB12F54AB49}" dt="2024-03-17T20:39:07.643" v="1584" actId="1076"/>
        <pc:sldMkLst>
          <pc:docMk/>
          <pc:sldMk cId="0" sldId="266"/>
        </pc:sldMkLst>
        <pc:spChg chg="mod">
          <ac:chgData name="Cohen, Stefan L" userId="70681bcc-6c4d-4b02-9537-5604dc961626" providerId="ADAL" clId="{3CB0F644-90F5-487C-8163-CFB12F54AB49}" dt="2024-03-17T20:39:07.643" v="1584" actId="1076"/>
          <ac:spMkLst>
            <pc:docMk/>
            <pc:sldMk cId="0" sldId="266"/>
            <ac:spMk id="318" creationId="{00000000-0000-0000-0000-000000000000}"/>
          </ac:spMkLst>
        </pc:spChg>
        <pc:spChg chg="mod">
          <ac:chgData name="Cohen, Stefan L" userId="70681bcc-6c4d-4b02-9537-5604dc961626" providerId="ADAL" clId="{3CB0F644-90F5-487C-8163-CFB12F54AB49}" dt="2024-03-17T20:06:58.669" v="1330" actId="404"/>
          <ac:spMkLst>
            <pc:docMk/>
            <pc:sldMk cId="0" sldId="266"/>
            <ac:spMk id="321" creationId="{00000000-0000-0000-0000-000000000000}"/>
          </ac:spMkLst>
        </pc:spChg>
        <pc:spChg chg="mod">
          <ac:chgData name="Cohen, Stefan L" userId="70681bcc-6c4d-4b02-9537-5604dc961626" providerId="ADAL" clId="{3CB0F644-90F5-487C-8163-CFB12F54AB49}" dt="2024-03-17T20:07:07.052" v="1341" actId="20577"/>
          <ac:spMkLst>
            <pc:docMk/>
            <pc:sldMk cId="0" sldId="266"/>
            <ac:spMk id="322" creationId="{00000000-0000-0000-0000-000000000000}"/>
          </ac:spMkLst>
        </pc:spChg>
        <pc:picChg chg="mod">
          <ac:chgData name="Cohen, Stefan L" userId="70681bcc-6c4d-4b02-9537-5604dc961626" providerId="ADAL" clId="{3CB0F644-90F5-487C-8163-CFB12F54AB49}" dt="2024-03-17T20:06:35.996" v="1327" actId="14100"/>
          <ac:picMkLst>
            <pc:docMk/>
            <pc:sldMk cId="0" sldId="266"/>
            <ac:picMk id="320" creationId="{00000000-0000-0000-0000-000000000000}"/>
          </ac:picMkLst>
        </pc:picChg>
      </pc:sldChg>
      <pc:sldChg chg="addSp delSp modSp new del mod ord">
        <pc:chgData name="Cohen, Stefan L" userId="70681bcc-6c4d-4b02-9537-5604dc961626" providerId="ADAL" clId="{3CB0F644-90F5-487C-8163-CFB12F54AB49}" dt="2024-03-18T00:04:26.764" v="3862" actId="2696"/>
        <pc:sldMkLst>
          <pc:docMk/>
          <pc:sldMk cId="2655271404" sldId="267"/>
        </pc:sldMkLst>
        <pc:spChg chg="del">
          <ac:chgData name="Cohen, Stefan L" userId="70681bcc-6c4d-4b02-9537-5604dc961626" providerId="ADAL" clId="{3CB0F644-90F5-487C-8163-CFB12F54AB49}" dt="2024-03-17T19:02:14.713" v="507" actId="478"/>
          <ac:spMkLst>
            <pc:docMk/>
            <pc:sldMk cId="2655271404" sldId="267"/>
            <ac:spMk id="3" creationId="{B0707AA1-7395-72AB-4213-8AEE8EC0D69D}"/>
          </ac:spMkLst>
        </pc:spChg>
        <pc:picChg chg="add mod">
          <ac:chgData name="Cohen, Stefan L" userId="70681bcc-6c4d-4b02-9537-5604dc961626" providerId="ADAL" clId="{3CB0F644-90F5-487C-8163-CFB12F54AB49}" dt="2024-03-17T19:07:21.102" v="515" actId="14100"/>
          <ac:picMkLst>
            <pc:docMk/>
            <pc:sldMk cId="2655271404" sldId="267"/>
            <ac:picMk id="5" creationId="{550FEBAB-FF8B-ECEE-8CE8-C09392968A98}"/>
          </ac:picMkLst>
        </pc:picChg>
        <pc:picChg chg="add mod">
          <ac:chgData name="Cohen, Stefan L" userId="70681bcc-6c4d-4b02-9537-5604dc961626" providerId="ADAL" clId="{3CB0F644-90F5-487C-8163-CFB12F54AB49}" dt="2024-03-17T19:07:10.633" v="512" actId="1076"/>
          <ac:picMkLst>
            <pc:docMk/>
            <pc:sldMk cId="2655271404" sldId="267"/>
            <ac:picMk id="7" creationId="{28F18121-2129-0A87-3ACE-B8F489ECEF64}"/>
          </ac:picMkLst>
        </pc:picChg>
        <pc:picChg chg="add mod">
          <ac:chgData name="Cohen, Stefan L" userId="70681bcc-6c4d-4b02-9537-5604dc961626" providerId="ADAL" clId="{3CB0F644-90F5-487C-8163-CFB12F54AB49}" dt="2024-03-17T19:10:55.281" v="523" actId="1076"/>
          <ac:picMkLst>
            <pc:docMk/>
            <pc:sldMk cId="2655271404" sldId="267"/>
            <ac:picMk id="9" creationId="{E10092A5-B196-99D7-1B89-36ABE88AC290}"/>
          </ac:picMkLst>
        </pc:picChg>
        <pc:picChg chg="add mod">
          <ac:chgData name="Cohen, Stefan L" userId="70681bcc-6c4d-4b02-9537-5604dc961626" providerId="ADAL" clId="{3CB0F644-90F5-487C-8163-CFB12F54AB49}" dt="2024-03-17T19:13:23.963" v="525" actId="1076"/>
          <ac:picMkLst>
            <pc:docMk/>
            <pc:sldMk cId="2655271404" sldId="267"/>
            <ac:picMk id="11" creationId="{74BA890B-6631-710E-1DF5-96C17390D64E}"/>
          </ac:picMkLst>
        </pc:picChg>
        <pc:picChg chg="add mod">
          <ac:chgData name="Cohen, Stefan L" userId="70681bcc-6c4d-4b02-9537-5604dc961626" providerId="ADAL" clId="{3CB0F644-90F5-487C-8163-CFB12F54AB49}" dt="2024-03-17T19:09:44.534" v="520" actId="1076"/>
          <ac:picMkLst>
            <pc:docMk/>
            <pc:sldMk cId="2655271404" sldId="267"/>
            <ac:picMk id="2050" creationId="{97CBD81B-2AF9-E4D3-858F-E0CC347D7040}"/>
          </ac:picMkLst>
        </pc:picChg>
      </pc:sldChg>
      <pc:sldChg chg="delSp modSp add del mod delAnim modAnim">
        <pc:chgData name="Cohen, Stefan L" userId="70681bcc-6c4d-4b02-9537-5604dc961626" providerId="ADAL" clId="{3CB0F644-90F5-487C-8163-CFB12F54AB49}" dt="2024-03-17T21:17:00.367" v="1951" actId="47"/>
        <pc:sldMkLst>
          <pc:docMk/>
          <pc:sldMk cId="4154455606" sldId="268"/>
        </pc:sldMkLst>
        <pc:spChg chg="del mod">
          <ac:chgData name="Cohen, Stefan L" userId="70681bcc-6c4d-4b02-9537-5604dc961626" providerId="ADAL" clId="{3CB0F644-90F5-487C-8163-CFB12F54AB49}" dt="2024-03-17T20:17:56.949" v="1396" actId="21"/>
          <ac:spMkLst>
            <pc:docMk/>
            <pc:sldMk cId="4154455606" sldId="268"/>
            <ac:spMk id="17" creationId="{00ADFA9C-1FA2-B4E9-C268-A1F2C76326F7}"/>
          </ac:spMkLst>
        </pc:spChg>
      </pc:sldChg>
      <pc:sldChg chg="addSp delSp modSp new mod modAnim">
        <pc:chgData name="Cohen, Stefan L" userId="70681bcc-6c4d-4b02-9537-5604dc961626" providerId="ADAL" clId="{3CB0F644-90F5-487C-8163-CFB12F54AB49}" dt="2024-03-17T23:54:24.338" v="3625" actId="14100"/>
        <pc:sldMkLst>
          <pc:docMk/>
          <pc:sldMk cId="3507164078" sldId="269"/>
        </pc:sldMkLst>
        <pc:spChg chg="del">
          <ac:chgData name="Cohen, Stefan L" userId="70681bcc-6c4d-4b02-9537-5604dc961626" providerId="ADAL" clId="{3CB0F644-90F5-487C-8163-CFB12F54AB49}" dt="2024-03-17T20:18:28.729" v="1399" actId="478"/>
          <ac:spMkLst>
            <pc:docMk/>
            <pc:sldMk cId="3507164078" sldId="269"/>
            <ac:spMk id="2" creationId="{86F7D2BA-C916-E75B-D6F6-9F490CCD428C}"/>
          </ac:spMkLst>
        </pc:spChg>
        <pc:spChg chg="del">
          <ac:chgData name="Cohen, Stefan L" userId="70681bcc-6c4d-4b02-9537-5604dc961626" providerId="ADAL" clId="{3CB0F644-90F5-487C-8163-CFB12F54AB49}" dt="2024-03-17T20:18:06.165" v="1397" actId="478"/>
          <ac:spMkLst>
            <pc:docMk/>
            <pc:sldMk cId="3507164078" sldId="269"/>
            <ac:spMk id="3" creationId="{0E5C34D2-3F50-A7A1-040A-A5F14EC4BBF6}"/>
          </ac:spMkLst>
        </pc:spChg>
        <pc:spChg chg="add del">
          <ac:chgData name="Cohen, Stefan L" userId="70681bcc-6c4d-4b02-9537-5604dc961626" providerId="ADAL" clId="{3CB0F644-90F5-487C-8163-CFB12F54AB49}" dt="2024-03-17T23:53:15.850" v="3612" actId="22"/>
          <ac:spMkLst>
            <pc:docMk/>
            <pc:sldMk cId="3507164078" sldId="269"/>
            <ac:spMk id="3" creationId="{7BACEF5D-B0C9-0FB2-C6D4-BBC8D797A0C6}"/>
          </ac:spMkLst>
        </pc:spChg>
        <pc:spChg chg="add mod">
          <ac:chgData name="Cohen, Stefan L" userId="70681bcc-6c4d-4b02-9537-5604dc961626" providerId="ADAL" clId="{3CB0F644-90F5-487C-8163-CFB12F54AB49}" dt="2024-03-17T23:53:59.941" v="3622" actId="14100"/>
          <ac:spMkLst>
            <pc:docMk/>
            <pc:sldMk cId="3507164078" sldId="269"/>
            <ac:spMk id="4" creationId="{E8A23091-D2FE-9EBF-41C1-2894B0BC9E65}"/>
          </ac:spMkLst>
        </pc:spChg>
        <pc:spChg chg="add mod">
          <ac:chgData name="Cohen, Stefan L" userId="70681bcc-6c4d-4b02-9537-5604dc961626" providerId="ADAL" clId="{3CB0F644-90F5-487C-8163-CFB12F54AB49}" dt="2024-03-17T23:54:12.517" v="3623" actId="20577"/>
          <ac:spMkLst>
            <pc:docMk/>
            <pc:sldMk cId="3507164078" sldId="269"/>
            <ac:spMk id="5" creationId="{85C6A25C-E100-9102-2F52-5A265BFEDBFD}"/>
          </ac:spMkLst>
        </pc:spChg>
        <pc:spChg chg="del mod topLvl">
          <ac:chgData name="Cohen, Stefan L" userId="70681bcc-6c4d-4b02-9537-5604dc961626" providerId="ADAL" clId="{3CB0F644-90F5-487C-8163-CFB12F54AB49}" dt="2024-03-17T20:37:52.622" v="1576" actId="478"/>
          <ac:spMkLst>
            <pc:docMk/>
            <pc:sldMk cId="3507164078" sldId="269"/>
            <ac:spMk id="8" creationId="{8A7FBCDB-A6CB-DAAB-FCDE-BBB6C71E6EF6}"/>
          </ac:spMkLst>
        </pc:spChg>
        <pc:spChg chg="add mod">
          <ac:chgData name="Cohen, Stefan L" userId="70681bcc-6c4d-4b02-9537-5604dc961626" providerId="ADAL" clId="{3CB0F644-90F5-487C-8163-CFB12F54AB49}" dt="2024-03-17T23:54:21.967" v="3624" actId="1076"/>
          <ac:spMkLst>
            <pc:docMk/>
            <pc:sldMk cId="3507164078" sldId="269"/>
            <ac:spMk id="9" creationId="{0FE937AD-7A6C-A00A-4687-4F717E79772A}"/>
          </ac:spMkLst>
        </pc:spChg>
        <pc:spChg chg="add mod">
          <ac:chgData name="Cohen, Stefan L" userId="70681bcc-6c4d-4b02-9537-5604dc961626" providerId="ADAL" clId="{3CB0F644-90F5-487C-8163-CFB12F54AB49}" dt="2024-03-17T23:52:18.692" v="3610" actId="20577"/>
          <ac:spMkLst>
            <pc:docMk/>
            <pc:sldMk cId="3507164078" sldId="269"/>
            <ac:spMk id="17" creationId="{00ADFA9C-1FA2-B4E9-C268-A1F2C76326F7}"/>
          </ac:spMkLst>
        </pc:spChg>
        <pc:grpChg chg="add del mod">
          <ac:chgData name="Cohen, Stefan L" userId="70681bcc-6c4d-4b02-9537-5604dc961626" providerId="ADAL" clId="{3CB0F644-90F5-487C-8163-CFB12F54AB49}" dt="2024-03-17T20:37:52.622" v="1576" actId="478"/>
          <ac:grpSpMkLst>
            <pc:docMk/>
            <pc:sldMk cId="3507164078" sldId="269"/>
            <ac:grpSpMk id="6" creationId="{60013972-0A4D-A9D0-109E-2F1AED3A8EA7}"/>
          </ac:grpSpMkLst>
        </pc:grpChg>
        <pc:picChg chg="add mod">
          <ac:chgData name="Cohen, Stefan L" userId="70681bcc-6c4d-4b02-9537-5604dc961626" providerId="ADAL" clId="{3CB0F644-90F5-487C-8163-CFB12F54AB49}" dt="2024-03-17T20:00:26.912" v="1164"/>
          <ac:picMkLst>
            <pc:docMk/>
            <pc:sldMk cId="3507164078" sldId="269"/>
            <ac:picMk id="4" creationId="{50CCDA21-760E-89B8-4C41-D941CCAAF746}"/>
          </ac:picMkLst>
        </pc:picChg>
        <pc:picChg chg="mod topLvl">
          <ac:chgData name="Cohen, Stefan L" userId="70681bcc-6c4d-4b02-9537-5604dc961626" providerId="ADAL" clId="{3CB0F644-90F5-487C-8163-CFB12F54AB49}" dt="2024-03-17T23:53:50.775" v="3620" actId="1076"/>
          <ac:picMkLst>
            <pc:docMk/>
            <pc:sldMk cId="3507164078" sldId="269"/>
            <ac:picMk id="7" creationId="{42DC9543-B65B-228A-0EE3-453EE0384A6A}"/>
          </ac:picMkLst>
        </pc:picChg>
        <pc:picChg chg="add del mod">
          <ac:chgData name="Cohen, Stefan L" userId="70681bcc-6c4d-4b02-9537-5604dc961626" providerId="ADAL" clId="{3CB0F644-90F5-487C-8163-CFB12F54AB49}" dt="2024-03-17T20:18:55.550" v="1405" actId="478"/>
          <ac:picMkLst>
            <pc:docMk/>
            <pc:sldMk cId="3507164078" sldId="269"/>
            <ac:picMk id="19" creationId="{C2F88736-8B85-956E-1E3A-22692FBD981F}"/>
          </ac:picMkLst>
        </pc:picChg>
        <pc:picChg chg="add mod">
          <ac:chgData name="Cohen, Stefan L" userId="70681bcc-6c4d-4b02-9537-5604dc961626" providerId="ADAL" clId="{3CB0F644-90F5-487C-8163-CFB12F54AB49}" dt="2024-03-17T23:54:24.338" v="3625" actId="14100"/>
          <ac:picMkLst>
            <pc:docMk/>
            <pc:sldMk cId="3507164078" sldId="269"/>
            <ac:picMk id="4098" creationId="{F8A5D9A0-85CF-7CFD-A536-CFD04FD966C4}"/>
          </ac:picMkLst>
        </pc:picChg>
      </pc:sldChg>
      <pc:sldChg chg="add del">
        <pc:chgData name="Cohen, Stefan L" userId="70681bcc-6c4d-4b02-9537-5604dc961626" providerId="ADAL" clId="{3CB0F644-90F5-487C-8163-CFB12F54AB49}" dt="2024-03-17T20:48:03.424" v="1628" actId="47"/>
        <pc:sldMkLst>
          <pc:docMk/>
          <pc:sldMk cId="3632673887" sldId="270"/>
        </pc:sldMkLst>
      </pc:sldChg>
      <pc:sldChg chg="addSp modSp add mod modAnim">
        <pc:chgData name="Cohen, Stefan L" userId="70681bcc-6c4d-4b02-9537-5604dc961626" providerId="ADAL" clId="{3CB0F644-90F5-487C-8163-CFB12F54AB49}" dt="2024-03-18T19:31:19.950" v="5038"/>
        <pc:sldMkLst>
          <pc:docMk/>
          <pc:sldMk cId="3600741686" sldId="271"/>
        </pc:sldMkLst>
        <pc:spChg chg="mod">
          <ac:chgData name="Cohen, Stefan L" userId="70681bcc-6c4d-4b02-9537-5604dc961626" providerId="ADAL" clId="{3CB0F644-90F5-487C-8163-CFB12F54AB49}" dt="2024-03-17T20:27:57.796" v="1475" actId="20577"/>
          <ac:spMkLst>
            <pc:docMk/>
            <pc:sldMk cId="3600741686" sldId="271"/>
            <ac:spMk id="4" creationId="{A087952E-CF39-AAD4-60B4-572059171C74}"/>
          </ac:spMkLst>
        </pc:spChg>
        <pc:graphicFrameChg chg="add mod modGraphic">
          <ac:chgData name="Cohen, Stefan L" userId="70681bcc-6c4d-4b02-9537-5604dc961626" providerId="ADAL" clId="{3CB0F644-90F5-487C-8163-CFB12F54AB49}" dt="2024-03-17T20:33:59.413" v="1548" actId="572"/>
          <ac:graphicFrameMkLst>
            <pc:docMk/>
            <pc:sldMk cId="3600741686" sldId="271"/>
            <ac:graphicFrameMk id="2" creationId="{A910ED71-1A85-EACB-87B3-E7C3A2238FDF}"/>
          </ac:graphicFrameMkLst>
        </pc:graphicFrameChg>
        <pc:graphicFrameChg chg="add mod">
          <ac:chgData name="Cohen, Stefan L" userId="70681bcc-6c4d-4b02-9537-5604dc961626" providerId="ADAL" clId="{3CB0F644-90F5-487C-8163-CFB12F54AB49}" dt="2024-03-17T20:34:03.051" v="1550"/>
          <ac:graphicFrameMkLst>
            <pc:docMk/>
            <pc:sldMk cId="3600741686" sldId="271"/>
            <ac:graphicFrameMk id="3" creationId="{9BD04941-7563-0B58-E012-F0E3B31583B9}"/>
          </ac:graphicFrameMkLst>
        </pc:graphicFrameChg>
        <pc:graphicFrameChg chg="mod modGraphic">
          <ac:chgData name="Cohen, Stefan L" userId="70681bcc-6c4d-4b02-9537-5604dc961626" providerId="ADAL" clId="{3CB0F644-90F5-487C-8163-CFB12F54AB49}" dt="2024-03-17T20:29:28.929" v="1482" actId="20577"/>
          <ac:graphicFrameMkLst>
            <pc:docMk/>
            <pc:sldMk cId="3600741686" sldId="271"/>
            <ac:graphicFrameMk id="7" creationId="{F8D19A84-316E-5650-C879-AF4E5B657716}"/>
          </ac:graphicFrameMkLst>
        </pc:graphicFrameChg>
      </pc:sldChg>
      <pc:sldChg chg="addSp modSp add mod">
        <pc:chgData name="Cohen, Stefan L" userId="70681bcc-6c4d-4b02-9537-5604dc961626" providerId="ADAL" clId="{3CB0F644-90F5-487C-8163-CFB12F54AB49}" dt="2024-03-18T22:58:49.211" v="5541" actId="6549"/>
        <pc:sldMkLst>
          <pc:docMk/>
          <pc:sldMk cId="3626428954" sldId="272"/>
        </pc:sldMkLst>
        <pc:spChg chg="add mod">
          <ac:chgData name="Cohen, Stefan L" userId="70681bcc-6c4d-4b02-9537-5604dc961626" providerId="ADAL" clId="{3CB0F644-90F5-487C-8163-CFB12F54AB49}" dt="2024-03-17T20:52:26.756" v="1696" actId="207"/>
          <ac:spMkLst>
            <pc:docMk/>
            <pc:sldMk cId="3626428954" sldId="272"/>
            <ac:spMk id="2" creationId="{0A4F7CC8-83A8-AB8E-F6B2-3E97C2B0DA22}"/>
          </ac:spMkLst>
        </pc:spChg>
        <pc:spChg chg="mod">
          <ac:chgData name="Cohen, Stefan L" userId="70681bcc-6c4d-4b02-9537-5604dc961626" providerId="ADAL" clId="{3CB0F644-90F5-487C-8163-CFB12F54AB49}" dt="2024-03-18T22:58:49.211" v="5541" actId="6549"/>
          <ac:spMkLst>
            <pc:docMk/>
            <pc:sldMk cId="3626428954" sldId="272"/>
            <ac:spMk id="7" creationId="{ED68F523-5069-BD9E-2430-5EB983DDA10D}"/>
          </ac:spMkLst>
        </pc:spChg>
        <pc:picChg chg="mod">
          <ac:chgData name="Cohen, Stefan L" userId="70681bcc-6c4d-4b02-9537-5604dc961626" providerId="ADAL" clId="{3CB0F644-90F5-487C-8163-CFB12F54AB49}" dt="2024-03-17T20:50:10.705" v="1630" actId="14100"/>
          <ac:picMkLst>
            <pc:docMk/>
            <pc:sldMk cId="3626428954" sldId="272"/>
            <ac:picMk id="5" creationId="{AD989D3F-343C-DD37-BC82-DEAB4BAC67D2}"/>
          </ac:picMkLst>
        </pc:picChg>
      </pc:sldChg>
      <pc:sldChg chg="add del">
        <pc:chgData name="Cohen, Stefan L" userId="70681bcc-6c4d-4b02-9537-5604dc961626" providerId="ADAL" clId="{3CB0F644-90F5-487C-8163-CFB12F54AB49}" dt="2024-03-17T20:27:37.179" v="1463" actId="47"/>
        <pc:sldMkLst>
          <pc:docMk/>
          <pc:sldMk cId="3895907496" sldId="272"/>
        </pc:sldMkLst>
      </pc:sldChg>
      <pc:sldChg chg="addSp new del mod">
        <pc:chgData name="Cohen, Stefan L" userId="70681bcc-6c4d-4b02-9537-5604dc961626" providerId="ADAL" clId="{3CB0F644-90F5-487C-8163-CFB12F54AB49}" dt="2024-03-17T21:16:33.449" v="1950" actId="47"/>
        <pc:sldMkLst>
          <pc:docMk/>
          <pc:sldMk cId="312549843" sldId="273"/>
        </pc:sldMkLst>
        <pc:picChg chg="add">
          <ac:chgData name="Cohen, Stefan L" userId="70681bcc-6c4d-4b02-9537-5604dc961626" providerId="ADAL" clId="{3CB0F644-90F5-487C-8163-CFB12F54AB49}" dt="2024-03-17T21:02:47.805" v="1791" actId="22"/>
          <ac:picMkLst>
            <pc:docMk/>
            <pc:sldMk cId="312549843" sldId="273"/>
            <ac:picMk id="5" creationId="{260E7F33-9430-C13A-B0B4-660B38A4328F}"/>
          </ac:picMkLst>
        </pc:picChg>
      </pc:sldChg>
      <pc:sldChg chg="addSp delSp modSp new mod">
        <pc:chgData name="Cohen, Stefan L" userId="70681bcc-6c4d-4b02-9537-5604dc961626" providerId="ADAL" clId="{3CB0F644-90F5-487C-8163-CFB12F54AB49}" dt="2024-03-17T21:16:20.916" v="1949" actId="207"/>
        <pc:sldMkLst>
          <pc:docMk/>
          <pc:sldMk cId="1907452679" sldId="274"/>
        </pc:sldMkLst>
        <pc:spChg chg="mod">
          <ac:chgData name="Cohen, Stefan L" userId="70681bcc-6c4d-4b02-9537-5604dc961626" providerId="ADAL" clId="{3CB0F644-90F5-487C-8163-CFB12F54AB49}" dt="2024-03-17T21:16:20.916" v="1949" actId="207"/>
          <ac:spMkLst>
            <pc:docMk/>
            <pc:sldMk cId="1907452679" sldId="274"/>
            <ac:spMk id="2" creationId="{50BBD23B-3E7F-F7D3-5859-A2201D6A1F9C}"/>
          </ac:spMkLst>
        </pc:spChg>
        <pc:spChg chg="del">
          <ac:chgData name="Cohen, Stefan L" userId="70681bcc-6c4d-4b02-9537-5604dc961626" providerId="ADAL" clId="{3CB0F644-90F5-487C-8163-CFB12F54AB49}" dt="2024-03-17T21:15:51.775" v="1920" actId="478"/>
          <ac:spMkLst>
            <pc:docMk/>
            <pc:sldMk cId="1907452679" sldId="274"/>
            <ac:spMk id="3" creationId="{B6CD5A5D-8AFF-F27D-6E4C-C197E163B962}"/>
          </ac:spMkLst>
        </pc:spChg>
        <pc:picChg chg="add mod ord">
          <ac:chgData name="Cohen, Stefan L" userId="70681bcc-6c4d-4b02-9537-5604dc961626" providerId="ADAL" clId="{3CB0F644-90F5-487C-8163-CFB12F54AB49}" dt="2024-03-17T21:15:00.812" v="1915" actId="1582"/>
          <ac:picMkLst>
            <pc:docMk/>
            <pc:sldMk cId="1907452679" sldId="274"/>
            <ac:picMk id="5" creationId="{2187B586-5257-1F32-11DC-9C0A719BF9ED}"/>
          </ac:picMkLst>
        </pc:picChg>
        <pc:picChg chg="add mod modCrop">
          <ac:chgData name="Cohen, Stefan L" userId="70681bcc-6c4d-4b02-9537-5604dc961626" providerId="ADAL" clId="{3CB0F644-90F5-487C-8163-CFB12F54AB49}" dt="2024-03-17T21:15:19.253" v="1919" actId="1582"/>
          <ac:picMkLst>
            <pc:docMk/>
            <pc:sldMk cId="1907452679" sldId="274"/>
            <ac:picMk id="6" creationId="{535D2103-29CB-4257-A360-8F65B487B7A0}"/>
          </ac:picMkLst>
        </pc:picChg>
        <pc:picChg chg="add mod ord">
          <ac:chgData name="Cohen, Stefan L" userId="70681bcc-6c4d-4b02-9537-5604dc961626" providerId="ADAL" clId="{3CB0F644-90F5-487C-8163-CFB12F54AB49}" dt="2024-03-17T21:15:10.441" v="1918" actId="170"/>
          <ac:picMkLst>
            <pc:docMk/>
            <pc:sldMk cId="1907452679" sldId="274"/>
            <ac:picMk id="8" creationId="{F9E3AE8D-B306-1EE3-0065-A7DB6CA37BF9}"/>
          </ac:picMkLst>
        </pc:picChg>
      </pc:sldChg>
      <pc:sldChg chg="add del">
        <pc:chgData name="Cohen, Stefan L" userId="70681bcc-6c4d-4b02-9537-5604dc961626" providerId="ADAL" clId="{3CB0F644-90F5-487C-8163-CFB12F54AB49}" dt="2024-03-18T00:04:26.764" v="3862" actId="2696"/>
        <pc:sldMkLst>
          <pc:docMk/>
          <pc:sldMk cId="4108459583" sldId="275"/>
        </pc:sldMkLst>
      </pc:sldChg>
      <pc:sldChg chg="addSp modSp new mod modAnim">
        <pc:chgData name="Cohen, Stefan L" userId="70681bcc-6c4d-4b02-9537-5604dc961626" providerId="ADAL" clId="{3CB0F644-90F5-487C-8163-CFB12F54AB49}" dt="2024-03-18T19:36:43.114" v="5060"/>
        <pc:sldMkLst>
          <pc:docMk/>
          <pc:sldMk cId="2222738346" sldId="276"/>
        </pc:sldMkLst>
        <pc:spChg chg="mod">
          <ac:chgData name="Cohen, Stefan L" userId="70681bcc-6c4d-4b02-9537-5604dc961626" providerId="ADAL" clId="{3CB0F644-90F5-487C-8163-CFB12F54AB49}" dt="2024-03-17T21:24:03.776" v="2112" actId="113"/>
          <ac:spMkLst>
            <pc:docMk/>
            <pc:sldMk cId="2222738346" sldId="276"/>
            <ac:spMk id="2" creationId="{E487772E-AF08-246A-748E-82F8EC1D3E0F}"/>
          </ac:spMkLst>
        </pc:spChg>
        <pc:spChg chg="add mod">
          <ac:chgData name="Cohen, Stefan L" userId="70681bcc-6c4d-4b02-9537-5604dc961626" providerId="ADAL" clId="{3CB0F644-90F5-487C-8163-CFB12F54AB49}" dt="2024-03-17T21:23:18.007" v="2074" actId="2085"/>
          <ac:spMkLst>
            <pc:docMk/>
            <pc:sldMk cId="2222738346" sldId="276"/>
            <ac:spMk id="7" creationId="{DCDC1CEC-5CB0-9247-8DA6-6510AF7E9951}"/>
          </ac:spMkLst>
        </pc:spChg>
        <pc:grpChg chg="add mod">
          <ac:chgData name="Cohen, Stefan L" userId="70681bcc-6c4d-4b02-9537-5604dc961626" providerId="ADAL" clId="{3CB0F644-90F5-487C-8163-CFB12F54AB49}" dt="2024-03-17T21:24:37.124" v="2130" actId="1076"/>
          <ac:grpSpMkLst>
            <pc:docMk/>
            <pc:sldMk cId="2222738346" sldId="276"/>
            <ac:grpSpMk id="8" creationId="{DCB323E6-2B38-FA05-E199-DF60EE1CFEEB}"/>
          </ac:grpSpMkLst>
        </pc:grpChg>
        <pc:picChg chg="add mod modCrop">
          <ac:chgData name="Cohen, Stefan L" userId="70681bcc-6c4d-4b02-9537-5604dc961626" providerId="ADAL" clId="{3CB0F644-90F5-487C-8163-CFB12F54AB49}" dt="2024-03-17T21:24:34.540" v="2129" actId="1076"/>
          <ac:picMkLst>
            <pc:docMk/>
            <pc:sldMk cId="2222738346" sldId="276"/>
            <ac:picMk id="4" creationId="{F7222394-9F05-4C26-E0F2-19BF40F2CE87}"/>
          </ac:picMkLst>
        </pc:picChg>
        <pc:picChg chg="add mod modCrop">
          <ac:chgData name="Cohen, Stefan L" userId="70681bcc-6c4d-4b02-9537-5604dc961626" providerId="ADAL" clId="{3CB0F644-90F5-487C-8163-CFB12F54AB49}" dt="2024-03-17T21:22:28.088" v="2068" actId="1582"/>
          <ac:picMkLst>
            <pc:docMk/>
            <pc:sldMk cId="2222738346" sldId="276"/>
            <ac:picMk id="5" creationId="{D170D25D-C244-B343-2B90-E5403F347049}"/>
          </ac:picMkLst>
        </pc:picChg>
        <pc:picChg chg="add mod modCrop">
          <ac:chgData name="Cohen, Stefan L" userId="70681bcc-6c4d-4b02-9537-5604dc961626" providerId="ADAL" clId="{3CB0F644-90F5-487C-8163-CFB12F54AB49}" dt="2024-03-17T21:22:20.640" v="2067" actId="1582"/>
          <ac:picMkLst>
            <pc:docMk/>
            <pc:sldMk cId="2222738346" sldId="276"/>
            <ac:picMk id="6" creationId="{CCB0252A-444A-2165-B8A1-E11AABB34F01}"/>
          </ac:picMkLst>
        </pc:picChg>
      </pc:sldChg>
      <pc:sldChg chg="addSp delSp modSp mod delAnim modAnim">
        <pc:chgData name="Cohen, Stefan L" userId="70681bcc-6c4d-4b02-9537-5604dc961626" providerId="ADAL" clId="{3CB0F644-90F5-487C-8163-CFB12F54AB49}" dt="2024-03-18T23:08:07.757" v="5710" actId="478"/>
        <pc:sldMkLst>
          <pc:docMk/>
          <pc:sldMk cId="0" sldId="285"/>
        </pc:sldMkLst>
        <pc:spChg chg="mod">
          <ac:chgData name="Cohen, Stefan L" userId="70681bcc-6c4d-4b02-9537-5604dc961626" providerId="ADAL" clId="{3CB0F644-90F5-487C-8163-CFB12F54AB49}" dt="2024-03-18T16:36:15.007" v="5022" actId="1076"/>
          <ac:spMkLst>
            <pc:docMk/>
            <pc:sldMk cId="0" sldId="285"/>
            <ac:spMk id="591" creationId="{00000000-0000-0000-0000-000000000000}"/>
          </ac:spMkLst>
        </pc:spChg>
        <pc:picChg chg="add del mod">
          <ac:chgData name="Cohen, Stefan L" userId="70681bcc-6c4d-4b02-9537-5604dc961626" providerId="ADAL" clId="{3CB0F644-90F5-487C-8163-CFB12F54AB49}" dt="2024-03-18T23:08:07.757" v="5710" actId="478"/>
          <ac:picMkLst>
            <pc:docMk/>
            <pc:sldMk cId="0" sldId="285"/>
            <ac:picMk id="2" creationId="{E04F388B-DE45-FA93-6502-EADA36988667}"/>
          </ac:picMkLst>
        </pc:picChg>
      </pc:sldChg>
      <pc:sldChg chg="addSp modSp add mod modAnim">
        <pc:chgData name="Cohen, Stefan L" userId="70681bcc-6c4d-4b02-9537-5604dc961626" providerId="ADAL" clId="{3CB0F644-90F5-487C-8163-CFB12F54AB49}" dt="2024-03-18T23:10:04.048" v="5764" actId="1582"/>
        <pc:sldMkLst>
          <pc:docMk/>
          <pc:sldMk cId="277162471" sldId="341"/>
        </pc:sldMkLst>
        <pc:spChg chg="mod">
          <ac:chgData name="Cohen, Stefan L" userId="70681bcc-6c4d-4b02-9537-5604dc961626" providerId="ADAL" clId="{3CB0F644-90F5-487C-8163-CFB12F54AB49}" dt="2024-03-17T23:32:58.720" v="2747" actId="20577"/>
          <ac:spMkLst>
            <pc:docMk/>
            <pc:sldMk cId="277162471" sldId="341"/>
            <ac:spMk id="2" creationId="{B7D7277B-AE27-DCD5-2056-13540047B247}"/>
          </ac:spMkLst>
        </pc:spChg>
        <pc:spChg chg="mod">
          <ac:chgData name="Cohen, Stefan L" userId="70681bcc-6c4d-4b02-9537-5604dc961626" providerId="ADAL" clId="{3CB0F644-90F5-487C-8163-CFB12F54AB49}" dt="2024-03-17T23:33:19.517" v="2749" actId="13926"/>
          <ac:spMkLst>
            <pc:docMk/>
            <pc:sldMk cId="277162471" sldId="341"/>
            <ac:spMk id="3" creationId="{0BD6D164-CAA3-E87E-12FB-3B538C72D35B}"/>
          </ac:spMkLst>
        </pc:spChg>
        <pc:spChg chg="add mod">
          <ac:chgData name="Cohen, Stefan L" userId="70681bcc-6c4d-4b02-9537-5604dc961626" providerId="ADAL" clId="{3CB0F644-90F5-487C-8163-CFB12F54AB49}" dt="2024-03-17T23:36:37.886" v="2908" actId="20577"/>
          <ac:spMkLst>
            <pc:docMk/>
            <pc:sldMk cId="277162471" sldId="341"/>
            <ac:spMk id="4" creationId="{89CD3CEA-0E14-5156-1969-98C3C27BEEFB}"/>
          </ac:spMkLst>
        </pc:spChg>
        <pc:spChg chg="add mod">
          <ac:chgData name="Cohen, Stefan L" userId="70681bcc-6c4d-4b02-9537-5604dc961626" providerId="ADAL" clId="{3CB0F644-90F5-487C-8163-CFB12F54AB49}" dt="2024-03-18T23:10:04.048" v="5764" actId="1582"/>
          <ac:spMkLst>
            <pc:docMk/>
            <pc:sldMk cId="277162471" sldId="341"/>
            <ac:spMk id="6" creationId="{B303D7D4-5BA3-4D0C-6FA0-CCF72EA57ADB}"/>
          </ac:spMkLst>
        </pc:spChg>
      </pc:sldChg>
      <pc:sldChg chg="add">
        <pc:chgData name="Cohen, Stefan L" userId="70681bcc-6c4d-4b02-9537-5604dc961626" providerId="ADAL" clId="{3CB0F644-90F5-487C-8163-CFB12F54AB49}" dt="2024-03-17T23:32:37.746" v="2735"/>
        <pc:sldMkLst>
          <pc:docMk/>
          <pc:sldMk cId="348257733" sldId="348"/>
        </pc:sldMkLst>
      </pc:sldChg>
      <pc:sldChg chg="add">
        <pc:chgData name="Cohen, Stefan L" userId="70681bcc-6c4d-4b02-9537-5604dc961626" providerId="ADAL" clId="{3CB0F644-90F5-487C-8163-CFB12F54AB49}" dt="2024-03-17T23:32:37.746" v="2735"/>
        <pc:sldMkLst>
          <pc:docMk/>
          <pc:sldMk cId="2885209634" sldId="350"/>
        </pc:sldMkLst>
      </pc:sldChg>
      <pc:sldChg chg="addSp delSp modSp add mod delAnim modAnim">
        <pc:chgData name="Cohen, Stefan L" userId="70681bcc-6c4d-4b02-9537-5604dc961626" providerId="ADAL" clId="{3CB0F644-90F5-487C-8163-CFB12F54AB49}" dt="2024-03-18T21:07:55.231" v="5371" actId="478"/>
        <pc:sldMkLst>
          <pc:docMk/>
          <pc:sldMk cId="1472861861" sldId="368"/>
        </pc:sldMkLst>
        <pc:spChg chg="mod">
          <ac:chgData name="Cohen, Stefan L" userId="70681bcc-6c4d-4b02-9537-5604dc961626" providerId="ADAL" clId="{3CB0F644-90F5-487C-8163-CFB12F54AB49}" dt="2024-03-17T23:39:29.264" v="2939"/>
          <ac:spMkLst>
            <pc:docMk/>
            <pc:sldMk cId="1472861861" sldId="368"/>
            <ac:spMk id="350" creationId="{00000000-0000-0000-0000-000000000000}"/>
          </ac:spMkLst>
        </pc:spChg>
        <pc:spChg chg="mod">
          <ac:chgData name="Cohen, Stefan L" userId="70681bcc-6c4d-4b02-9537-5604dc961626" providerId="ADAL" clId="{3CB0F644-90F5-487C-8163-CFB12F54AB49}" dt="2024-03-18T00:48:37.673" v="4855" actId="12"/>
          <ac:spMkLst>
            <pc:docMk/>
            <pc:sldMk cId="1472861861" sldId="368"/>
            <ac:spMk id="351" creationId="{00000000-0000-0000-0000-000000000000}"/>
          </ac:spMkLst>
        </pc:spChg>
        <pc:graphicFrameChg chg="add del">
          <ac:chgData name="Cohen, Stefan L" userId="70681bcc-6c4d-4b02-9537-5604dc961626" providerId="ADAL" clId="{3CB0F644-90F5-487C-8163-CFB12F54AB49}" dt="2024-03-18T00:47:49.446" v="4848" actId="478"/>
          <ac:graphicFrameMkLst>
            <pc:docMk/>
            <pc:sldMk cId="1472861861" sldId="368"/>
            <ac:graphicFrameMk id="6" creationId="{D39CE94A-4757-2E31-08C4-CD8554F05992}"/>
          </ac:graphicFrameMkLst>
        </pc:graphicFrameChg>
        <pc:picChg chg="add del mod">
          <ac:chgData name="Cohen, Stefan L" userId="70681bcc-6c4d-4b02-9537-5604dc961626" providerId="ADAL" clId="{3CB0F644-90F5-487C-8163-CFB12F54AB49}" dt="2024-03-18T00:37:50.490" v="4795" actId="478"/>
          <ac:picMkLst>
            <pc:docMk/>
            <pc:sldMk cId="1472861861" sldId="368"/>
            <ac:picMk id="3" creationId="{755C6B9C-2BD6-B1D4-5915-D76C685D1C99}"/>
          </ac:picMkLst>
        </pc:picChg>
        <pc:picChg chg="add del mod">
          <ac:chgData name="Cohen, Stefan L" userId="70681bcc-6c4d-4b02-9537-5604dc961626" providerId="ADAL" clId="{3CB0F644-90F5-487C-8163-CFB12F54AB49}" dt="2024-03-18T00:38:21.338" v="4801" actId="478"/>
          <ac:picMkLst>
            <pc:docMk/>
            <pc:sldMk cId="1472861861" sldId="368"/>
            <ac:picMk id="5" creationId="{8BE4BA40-ED43-0FAC-EBFF-C7144E274F4F}"/>
          </ac:picMkLst>
        </pc:picChg>
        <pc:picChg chg="add del mod">
          <ac:chgData name="Cohen, Stefan L" userId="70681bcc-6c4d-4b02-9537-5604dc961626" providerId="ADAL" clId="{3CB0F644-90F5-487C-8163-CFB12F54AB49}" dt="2024-03-18T21:07:55.231" v="5371" actId="478"/>
          <ac:picMkLst>
            <pc:docMk/>
            <pc:sldMk cId="1472861861" sldId="368"/>
            <ac:picMk id="8" creationId="{A0B3A661-FC35-2024-3168-7362F32D6A12}"/>
          </ac:picMkLst>
        </pc:picChg>
        <pc:picChg chg="add mod">
          <ac:chgData name="Cohen, Stefan L" userId="70681bcc-6c4d-4b02-9537-5604dc961626" providerId="ADAL" clId="{3CB0F644-90F5-487C-8163-CFB12F54AB49}" dt="2024-03-18T16:33:18.150" v="5016" actId="1076"/>
          <ac:picMkLst>
            <pc:docMk/>
            <pc:sldMk cId="1472861861" sldId="368"/>
            <ac:picMk id="9" creationId="{EB1D95E1-6299-77FD-6684-DEF28C745389}"/>
          </ac:picMkLst>
        </pc:picChg>
        <pc:picChg chg="mod">
          <ac:chgData name="Cohen, Stefan L" userId="70681bcc-6c4d-4b02-9537-5604dc961626" providerId="ADAL" clId="{3CB0F644-90F5-487C-8163-CFB12F54AB49}" dt="2024-03-18T00:31:00.522" v="4787" actId="1076"/>
          <ac:picMkLst>
            <pc:docMk/>
            <pc:sldMk cId="1472861861" sldId="368"/>
            <ac:picMk id="353" creationId="{00000000-0000-0000-0000-000000000000}"/>
          </ac:picMkLst>
        </pc:picChg>
        <pc:picChg chg="del mod">
          <ac:chgData name="Cohen, Stefan L" userId="70681bcc-6c4d-4b02-9537-5604dc961626" providerId="ADAL" clId="{3CB0F644-90F5-487C-8163-CFB12F54AB49}" dt="2024-03-18T00:33:19.888" v="4790" actId="478"/>
          <ac:picMkLst>
            <pc:docMk/>
            <pc:sldMk cId="1472861861" sldId="368"/>
            <ac:picMk id="355" creationId="{00000000-0000-0000-0000-000000000000}"/>
          </ac:picMkLst>
        </pc:picChg>
      </pc:sldChg>
      <pc:sldChg chg="delSp modSp add del mod">
        <pc:chgData name="Cohen, Stefan L" userId="70681bcc-6c4d-4b02-9537-5604dc961626" providerId="ADAL" clId="{3CB0F644-90F5-487C-8163-CFB12F54AB49}" dt="2024-03-17T21:26:43.873" v="2172" actId="14100"/>
        <pc:sldMkLst>
          <pc:docMk/>
          <pc:sldMk cId="0" sldId="466"/>
        </pc:sldMkLst>
        <pc:spChg chg="mod">
          <ac:chgData name="Cohen, Stefan L" userId="70681bcc-6c4d-4b02-9537-5604dc961626" providerId="ADAL" clId="{3CB0F644-90F5-487C-8163-CFB12F54AB49}" dt="2024-03-17T21:26:43.873" v="2172" actId="14100"/>
          <ac:spMkLst>
            <pc:docMk/>
            <pc:sldMk cId="0" sldId="466"/>
            <ac:spMk id="2988" creationId="{00000000-0000-0000-0000-000000000000}"/>
          </ac:spMkLst>
        </pc:spChg>
        <pc:spChg chg="mod">
          <ac:chgData name="Cohen, Stefan L" userId="70681bcc-6c4d-4b02-9537-5604dc961626" providerId="ADAL" clId="{3CB0F644-90F5-487C-8163-CFB12F54AB49}" dt="2024-03-17T21:26:15.194" v="2164" actId="1036"/>
          <ac:spMkLst>
            <pc:docMk/>
            <pc:sldMk cId="0" sldId="466"/>
            <ac:spMk id="2993" creationId="{00000000-0000-0000-0000-000000000000}"/>
          </ac:spMkLst>
        </pc:spChg>
        <pc:spChg chg="mod">
          <ac:chgData name="Cohen, Stefan L" userId="70681bcc-6c4d-4b02-9537-5604dc961626" providerId="ADAL" clId="{3CB0F644-90F5-487C-8163-CFB12F54AB49}" dt="2024-03-17T21:26:15.194" v="2164" actId="1036"/>
          <ac:spMkLst>
            <pc:docMk/>
            <pc:sldMk cId="0" sldId="466"/>
            <ac:spMk id="2994" creationId="{00000000-0000-0000-0000-000000000000}"/>
          </ac:spMkLst>
        </pc:spChg>
        <pc:spChg chg="mod">
          <ac:chgData name="Cohen, Stefan L" userId="70681bcc-6c4d-4b02-9537-5604dc961626" providerId="ADAL" clId="{3CB0F644-90F5-487C-8163-CFB12F54AB49}" dt="2024-03-17T21:26:15.194" v="2164" actId="1036"/>
          <ac:spMkLst>
            <pc:docMk/>
            <pc:sldMk cId="0" sldId="466"/>
            <ac:spMk id="2995" creationId="{00000000-0000-0000-0000-000000000000}"/>
          </ac:spMkLst>
        </pc:spChg>
        <pc:spChg chg="mod">
          <ac:chgData name="Cohen, Stefan L" userId="70681bcc-6c4d-4b02-9537-5604dc961626" providerId="ADAL" clId="{3CB0F644-90F5-487C-8163-CFB12F54AB49}" dt="2024-03-17T21:26:15.194" v="2164" actId="1036"/>
          <ac:spMkLst>
            <pc:docMk/>
            <pc:sldMk cId="0" sldId="466"/>
            <ac:spMk id="2996" creationId="{00000000-0000-0000-0000-000000000000}"/>
          </ac:spMkLst>
        </pc:spChg>
        <pc:spChg chg="mod">
          <ac:chgData name="Cohen, Stefan L" userId="70681bcc-6c4d-4b02-9537-5604dc961626" providerId="ADAL" clId="{3CB0F644-90F5-487C-8163-CFB12F54AB49}" dt="2024-03-17T21:26:15.194" v="2164" actId="1036"/>
          <ac:spMkLst>
            <pc:docMk/>
            <pc:sldMk cId="0" sldId="466"/>
            <ac:spMk id="2997" creationId="{00000000-0000-0000-0000-000000000000}"/>
          </ac:spMkLst>
        </pc:spChg>
        <pc:spChg chg="del mod">
          <ac:chgData name="Cohen, Stefan L" userId="70681bcc-6c4d-4b02-9537-5604dc961626" providerId="ADAL" clId="{3CB0F644-90F5-487C-8163-CFB12F54AB49}" dt="2024-03-17T21:26:07.857" v="2142" actId="478"/>
          <ac:spMkLst>
            <pc:docMk/>
            <pc:sldMk cId="0" sldId="466"/>
            <ac:spMk id="2998" creationId="{00000000-0000-0000-0000-000000000000}"/>
          </ac:spMkLst>
        </pc:spChg>
        <pc:picChg chg="mod">
          <ac:chgData name="Cohen, Stefan L" userId="70681bcc-6c4d-4b02-9537-5604dc961626" providerId="ADAL" clId="{3CB0F644-90F5-487C-8163-CFB12F54AB49}" dt="2024-03-17T21:26:15.194" v="2164" actId="1036"/>
          <ac:picMkLst>
            <pc:docMk/>
            <pc:sldMk cId="0" sldId="466"/>
            <ac:picMk id="2989" creationId="{00000000-0000-0000-0000-000000000000}"/>
          </ac:picMkLst>
        </pc:picChg>
        <pc:picChg chg="mod">
          <ac:chgData name="Cohen, Stefan L" userId="70681bcc-6c4d-4b02-9537-5604dc961626" providerId="ADAL" clId="{3CB0F644-90F5-487C-8163-CFB12F54AB49}" dt="2024-03-17T21:26:15.194" v="2164" actId="1036"/>
          <ac:picMkLst>
            <pc:docMk/>
            <pc:sldMk cId="0" sldId="466"/>
            <ac:picMk id="2990" creationId="{00000000-0000-0000-0000-000000000000}"/>
          </ac:picMkLst>
        </pc:picChg>
        <pc:picChg chg="mod">
          <ac:chgData name="Cohen, Stefan L" userId="70681bcc-6c4d-4b02-9537-5604dc961626" providerId="ADAL" clId="{3CB0F644-90F5-487C-8163-CFB12F54AB49}" dt="2024-03-17T21:26:15.194" v="2164" actId="1036"/>
          <ac:picMkLst>
            <pc:docMk/>
            <pc:sldMk cId="0" sldId="466"/>
            <ac:picMk id="2991" creationId="{00000000-0000-0000-0000-000000000000}"/>
          </ac:picMkLst>
        </pc:picChg>
        <pc:picChg chg="mod">
          <ac:chgData name="Cohen, Stefan L" userId="70681bcc-6c4d-4b02-9537-5604dc961626" providerId="ADAL" clId="{3CB0F644-90F5-487C-8163-CFB12F54AB49}" dt="2024-03-17T21:26:15.194" v="2164" actId="1036"/>
          <ac:picMkLst>
            <pc:docMk/>
            <pc:sldMk cId="0" sldId="466"/>
            <ac:picMk id="2992" creationId="{00000000-0000-0000-0000-000000000000}"/>
          </ac:picMkLst>
        </pc:picChg>
      </pc:sldChg>
      <pc:sldChg chg="modSp add del">
        <pc:chgData name="Cohen, Stefan L" userId="70681bcc-6c4d-4b02-9537-5604dc961626" providerId="ADAL" clId="{3CB0F644-90F5-487C-8163-CFB12F54AB49}" dt="2024-03-17T21:25:52.634" v="2141"/>
        <pc:sldMkLst>
          <pc:docMk/>
          <pc:sldMk cId="0" sldId="467"/>
        </pc:sldMkLst>
        <pc:spChg chg="mod">
          <ac:chgData name="Cohen, Stefan L" userId="70681bcc-6c4d-4b02-9537-5604dc961626" providerId="ADAL" clId="{3CB0F644-90F5-487C-8163-CFB12F54AB49}" dt="2024-03-17T21:25:49.359" v="2139"/>
          <ac:spMkLst>
            <pc:docMk/>
            <pc:sldMk cId="0" sldId="467"/>
            <ac:spMk id="3007" creationId="{00000000-0000-0000-0000-000000000000}"/>
          </ac:spMkLst>
        </pc:spChg>
      </pc:sldChg>
      <pc:sldChg chg="add del">
        <pc:chgData name="Cohen, Stefan L" userId="70681bcc-6c4d-4b02-9537-5604dc961626" providerId="ADAL" clId="{3CB0F644-90F5-487C-8163-CFB12F54AB49}" dt="2024-03-17T21:35:16.059" v="2232" actId="47"/>
        <pc:sldMkLst>
          <pc:docMk/>
          <pc:sldMk cId="1054445811" sldId="468"/>
        </pc:sldMkLst>
      </pc:sldChg>
      <pc:sldChg chg="addSp delSp modSp add mod ord">
        <pc:chgData name="Cohen, Stefan L" userId="70681bcc-6c4d-4b02-9537-5604dc961626" providerId="ADAL" clId="{3CB0F644-90F5-487C-8163-CFB12F54AB49}" dt="2024-03-18T18:49:53.713" v="5036"/>
        <pc:sldMkLst>
          <pc:docMk/>
          <pc:sldMk cId="2917631159" sldId="468"/>
        </pc:sldMkLst>
        <pc:spChg chg="mod">
          <ac:chgData name="Cohen, Stefan L" userId="70681bcc-6c4d-4b02-9537-5604dc961626" providerId="ADAL" clId="{3CB0F644-90F5-487C-8163-CFB12F54AB49}" dt="2024-03-17T21:35:24.605" v="2235" actId="27636"/>
          <ac:spMkLst>
            <pc:docMk/>
            <pc:sldMk cId="2917631159" sldId="468"/>
            <ac:spMk id="2" creationId="{9DDD3F94-54F3-6C7D-2222-60B9ACC63F12}"/>
          </ac:spMkLst>
        </pc:spChg>
        <pc:spChg chg="mod">
          <ac:chgData name="Cohen, Stefan L" userId="70681bcc-6c4d-4b02-9537-5604dc961626" providerId="ADAL" clId="{3CB0F644-90F5-487C-8163-CFB12F54AB49}" dt="2024-03-17T23:25:16.306" v="2629" actId="1076"/>
          <ac:spMkLst>
            <pc:docMk/>
            <pc:sldMk cId="2917631159" sldId="468"/>
            <ac:spMk id="3" creationId="{5B6C32BF-E1E9-F44A-9673-39FFA4EEE948}"/>
          </ac:spMkLst>
        </pc:spChg>
        <pc:spChg chg="add mod">
          <ac:chgData name="Cohen, Stefan L" userId="70681bcc-6c4d-4b02-9537-5604dc961626" providerId="ADAL" clId="{3CB0F644-90F5-487C-8163-CFB12F54AB49}" dt="2024-03-17T23:25:08.665" v="2626" actId="14100"/>
          <ac:spMkLst>
            <pc:docMk/>
            <pc:sldMk cId="2917631159" sldId="468"/>
            <ac:spMk id="7" creationId="{9AAA2FFD-7DF0-79C0-3362-E3427B243349}"/>
          </ac:spMkLst>
        </pc:spChg>
        <pc:picChg chg="add mod modCrop">
          <ac:chgData name="Cohen, Stefan L" userId="70681bcc-6c4d-4b02-9537-5604dc961626" providerId="ADAL" clId="{3CB0F644-90F5-487C-8163-CFB12F54AB49}" dt="2024-03-17T21:37:10.115" v="2259" actId="1582"/>
          <ac:picMkLst>
            <pc:docMk/>
            <pc:sldMk cId="2917631159" sldId="468"/>
            <ac:picMk id="4" creationId="{972FA6E7-E970-B434-7C1F-21865F6B2B8B}"/>
          </ac:picMkLst>
        </pc:picChg>
        <pc:picChg chg="del">
          <ac:chgData name="Cohen, Stefan L" userId="70681bcc-6c4d-4b02-9537-5604dc961626" providerId="ADAL" clId="{3CB0F644-90F5-487C-8163-CFB12F54AB49}" dt="2024-03-17T21:35:31.660" v="2238" actId="478"/>
          <ac:picMkLst>
            <pc:docMk/>
            <pc:sldMk cId="2917631159" sldId="468"/>
            <ac:picMk id="5" creationId="{C419626B-B1D0-50A2-B021-D445F8FA4561}"/>
          </ac:picMkLst>
        </pc:picChg>
        <pc:picChg chg="add mod modCrop">
          <ac:chgData name="Cohen, Stefan L" userId="70681bcc-6c4d-4b02-9537-5604dc961626" providerId="ADAL" clId="{3CB0F644-90F5-487C-8163-CFB12F54AB49}" dt="2024-03-17T21:37:16.042" v="2260" actId="1582"/>
          <ac:picMkLst>
            <pc:docMk/>
            <pc:sldMk cId="2917631159" sldId="468"/>
            <ac:picMk id="6" creationId="{EB53728C-A789-830A-0EEC-A6AA4B4535D7}"/>
          </ac:picMkLst>
        </pc:picChg>
      </pc:sldChg>
      <pc:sldChg chg="add ord">
        <pc:chgData name="Cohen, Stefan L" userId="70681bcc-6c4d-4b02-9537-5604dc961626" providerId="ADAL" clId="{3CB0F644-90F5-487C-8163-CFB12F54AB49}" dt="2024-03-17T21:56:52.880" v="2524"/>
        <pc:sldMkLst>
          <pc:docMk/>
          <pc:sldMk cId="664537908" sldId="469"/>
        </pc:sldMkLst>
      </pc:sldChg>
      <pc:sldChg chg="addSp delSp modSp new mod ord">
        <pc:chgData name="Cohen, Stefan L" userId="70681bcc-6c4d-4b02-9537-5604dc961626" providerId="ADAL" clId="{3CB0F644-90F5-487C-8163-CFB12F54AB49}" dt="2024-03-18T19:36:57.264" v="5062"/>
        <pc:sldMkLst>
          <pc:docMk/>
          <pc:sldMk cId="468149763" sldId="470"/>
        </pc:sldMkLst>
        <pc:spChg chg="mod">
          <ac:chgData name="Cohen, Stefan L" userId="70681bcc-6c4d-4b02-9537-5604dc961626" providerId="ADAL" clId="{3CB0F644-90F5-487C-8163-CFB12F54AB49}" dt="2024-03-17T23:28:13.716" v="2677" actId="1076"/>
          <ac:spMkLst>
            <pc:docMk/>
            <pc:sldMk cId="468149763" sldId="470"/>
            <ac:spMk id="2" creationId="{7A25742B-ECA8-2877-CB22-9448D2F1D412}"/>
          </ac:spMkLst>
        </pc:spChg>
        <pc:spChg chg="del">
          <ac:chgData name="Cohen, Stefan L" userId="70681bcc-6c4d-4b02-9537-5604dc961626" providerId="ADAL" clId="{3CB0F644-90F5-487C-8163-CFB12F54AB49}" dt="2024-03-17T23:27:46.991" v="2656" actId="478"/>
          <ac:spMkLst>
            <pc:docMk/>
            <pc:sldMk cId="468149763" sldId="470"/>
            <ac:spMk id="3" creationId="{7C44AA45-E2E3-DB5D-7BC7-346CC1D48C1C}"/>
          </ac:spMkLst>
        </pc:spChg>
        <pc:picChg chg="add mod">
          <ac:chgData name="Cohen, Stefan L" userId="70681bcc-6c4d-4b02-9537-5604dc961626" providerId="ADAL" clId="{3CB0F644-90F5-487C-8163-CFB12F54AB49}" dt="2024-03-17T23:28:18.163" v="2678" actId="1076"/>
          <ac:picMkLst>
            <pc:docMk/>
            <pc:sldMk cId="468149763" sldId="470"/>
            <ac:picMk id="5" creationId="{93F35AE4-4B39-AAA5-94BB-4A0593AE6105}"/>
          </ac:picMkLst>
        </pc:picChg>
      </pc:sldChg>
      <pc:sldChg chg="addSp modSp new mod modAnim">
        <pc:chgData name="Cohen, Stefan L" userId="70681bcc-6c4d-4b02-9537-5604dc961626" providerId="ADAL" clId="{3CB0F644-90F5-487C-8163-CFB12F54AB49}" dt="2024-03-18T00:10:54.622" v="4010"/>
        <pc:sldMkLst>
          <pc:docMk/>
          <pc:sldMk cId="663487845" sldId="471"/>
        </pc:sldMkLst>
        <pc:spChg chg="mod">
          <ac:chgData name="Cohen, Stefan L" userId="70681bcc-6c4d-4b02-9537-5604dc961626" providerId="ADAL" clId="{3CB0F644-90F5-487C-8163-CFB12F54AB49}" dt="2024-03-18T00:05:09.301" v="3913" actId="20577"/>
          <ac:spMkLst>
            <pc:docMk/>
            <pc:sldMk cId="663487845" sldId="471"/>
            <ac:spMk id="2" creationId="{E75E0D12-C865-EA46-D2D3-B0DE58BD00F2}"/>
          </ac:spMkLst>
        </pc:spChg>
        <pc:spChg chg="mod">
          <ac:chgData name="Cohen, Stefan L" userId="70681bcc-6c4d-4b02-9537-5604dc961626" providerId="ADAL" clId="{3CB0F644-90F5-487C-8163-CFB12F54AB49}" dt="2024-03-18T00:06:56.399" v="3942" actId="27636"/>
          <ac:spMkLst>
            <pc:docMk/>
            <pc:sldMk cId="663487845" sldId="471"/>
            <ac:spMk id="3" creationId="{49E01CB4-A714-8D34-0AE7-5739408D03AA}"/>
          </ac:spMkLst>
        </pc:spChg>
        <pc:spChg chg="add mod">
          <ac:chgData name="Cohen, Stefan L" userId="70681bcc-6c4d-4b02-9537-5604dc961626" providerId="ADAL" clId="{3CB0F644-90F5-487C-8163-CFB12F54AB49}" dt="2024-03-18T00:07:03.058" v="3947" actId="27636"/>
          <ac:spMkLst>
            <pc:docMk/>
            <pc:sldMk cId="663487845" sldId="471"/>
            <ac:spMk id="4" creationId="{9BB83631-D64B-9A7C-D24E-EB94418B3045}"/>
          </ac:spMkLst>
        </pc:spChg>
        <pc:spChg chg="add mod">
          <ac:chgData name="Cohen, Stefan L" userId="70681bcc-6c4d-4b02-9537-5604dc961626" providerId="ADAL" clId="{3CB0F644-90F5-487C-8163-CFB12F54AB49}" dt="2024-03-18T00:07:21.929" v="3959" actId="1076"/>
          <ac:spMkLst>
            <pc:docMk/>
            <pc:sldMk cId="663487845" sldId="471"/>
            <ac:spMk id="5" creationId="{424DB5E3-704E-7FAC-8C3F-8936F8E592AB}"/>
          </ac:spMkLst>
        </pc:spChg>
        <pc:spChg chg="add mod">
          <ac:chgData name="Cohen, Stefan L" userId="70681bcc-6c4d-4b02-9537-5604dc961626" providerId="ADAL" clId="{3CB0F644-90F5-487C-8163-CFB12F54AB49}" dt="2024-03-18T00:08:13.335" v="3962" actId="14100"/>
          <ac:spMkLst>
            <pc:docMk/>
            <pc:sldMk cId="663487845" sldId="471"/>
            <ac:spMk id="6" creationId="{9604A466-B326-4D2D-31AD-946D4E1E1ABC}"/>
          </ac:spMkLst>
        </pc:spChg>
        <pc:spChg chg="add mod">
          <ac:chgData name="Cohen, Stefan L" userId="70681bcc-6c4d-4b02-9537-5604dc961626" providerId="ADAL" clId="{3CB0F644-90F5-487C-8163-CFB12F54AB49}" dt="2024-03-18T00:09:08.693" v="3999" actId="1076"/>
          <ac:spMkLst>
            <pc:docMk/>
            <pc:sldMk cId="663487845" sldId="471"/>
            <ac:spMk id="7" creationId="{9CE7CC3E-56E2-DDF4-BF5D-6B0D9D5E4631}"/>
          </ac:spMkLst>
        </pc:spChg>
        <pc:spChg chg="add mod">
          <ac:chgData name="Cohen, Stefan L" userId="70681bcc-6c4d-4b02-9537-5604dc961626" providerId="ADAL" clId="{3CB0F644-90F5-487C-8163-CFB12F54AB49}" dt="2024-03-18T00:09:02.352" v="3998" actId="207"/>
          <ac:spMkLst>
            <pc:docMk/>
            <pc:sldMk cId="663487845" sldId="471"/>
            <ac:spMk id="8" creationId="{A4D084B5-E4A0-0DF3-7B44-41F769DF3DC8}"/>
          </ac:spMkLst>
        </pc:spChg>
      </pc:sldChg>
      <pc:sldChg chg="addSp delSp modSp new mod modClrScheme chgLayout">
        <pc:chgData name="Cohen, Stefan L" userId="70681bcc-6c4d-4b02-9537-5604dc961626" providerId="ADAL" clId="{3CB0F644-90F5-487C-8163-CFB12F54AB49}" dt="2024-03-18T19:46:51.690" v="5189" actId="1076"/>
        <pc:sldMkLst>
          <pc:docMk/>
          <pc:sldMk cId="99536174" sldId="472"/>
        </pc:sldMkLst>
        <pc:spChg chg="mod ord">
          <ac:chgData name="Cohen, Stefan L" userId="70681bcc-6c4d-4b02-9537-5604dc961626" providerId="ADAL" clId="{3CB0F644-90F5-487C-8163-CFB12F54AB49}" dt="2024-03-18T19:46:49.802" v="5188" actId="1076"/>
          <ac:spMkLst>
            <pc:docMk/>
            <pc:sldMk cId="99536174" sldId="472"/>
            <ac:spMk id="2" creationId="{2F7556B5-A281-FC1F-DA54-E3ED5F13703B}"/>
          </ac:spMkLst>
        </pc:spChg>
        <pc:spChg chg="add del">
          <ac:chgData name="Cohen, Stefan L" userId="70681bcc-6c4d-4b02-9537-5604dc961626" providerId="ADAL" clId="{3CB0F644-90F5-487C-8163-CFB12F54AB49}" dt="2024-03-18T19:46:11.038" v="5169" actId="478"/>
          <ac:spMkLst>
            <pc:docMk/>
            <pc:sldMk cId="99536174" sldId="472"/>
            <ac:spMk id="3" creationId="{E5258C1B-B017-E392-F017-A456A97B128C}"/>
          </ac:spMkLst>
        </pc:spChg>
        <pc:picChg chg="add del mod">
          <ac:chgData name="Cohen, Stefan L" userId="70681bcc-6c4d-4b02-9537-5604dc961626" providerId="ADAL" clId="{3CB0F644-90F5-487C-8163-CFB12F54AB49}" dt="2024-03-18T19:46:51.690" v="5189" actId="1076"/>
          <ac:picMkLst>
            <pc:docMk/>
            <pc:sldMk cId="99536174" sldId="472"/>
            <ac:picMk id="5" creationId="{EB655154-0185-44F4-44A2-469AE0AC82D5}"/>
          </ac:picMkLst>
        </pc:picChg>
      </pc:sldChg>
      <pc:sldChg chg="modSp new del mod">
        <pc:chgData name="Cohen, Stefan L" userId="70681bcc-6c4d-4b02-9537-5604dc961626" providerId="ADAL" clId="{3CB0F644-90F5-487C-8163-CFB12F54AB49}" dt="2024-03-18T21:24:11.221" v="5462" actId="47"/>
        <pc:sldMkLst>
          <pc:docMk/>
          <pc:sldMk cId="4294614778" sldId="473"/>
        </pc:sldMkLst>
        <pc:spChg chg="mod">
          <ac:chgData name="Cohen, Stefan L" userId="70681bcc-6c4d-4b02-9537-5604dc961626" providerId="ADAL" clId="{3CB0F644-90F5-487C-8163-CFB12F54AB49}" dt="2024-03-18T15:47:51.089" v="4978" actId="20577"/>
          <ac:spMkLst>
            <pc:docMk/>
            <pc:sldMk cId="4294614778" sldId="473"/>
            <ac:spMk id="2" creationId="{C1074A11-C0E5-7829-1A88-109957793B45}"/>
          </ac:spMkLst>
        </pc:spChg>
      </pc:sldChg>
      <pc:sldChg chg="delSp modSp add mod ord delAnim">
        <pc:chgData name="Cohen, Stefan L" userId="70681bcc-6c4d-4b02-9537-5604dc961626" providerId="ADAL" clId="{3CB0F644-90F5-487C-8163-CFB12F54AB49}" dt="2024-03-18T18:45:58.190" v="5034" actId="478"/>
        <pc:sldMkLst>
          <pc:docMk/>
          <pc:sldMk cId="1114662492" sldId="474"/>
        </pc:sldMkLst>
        <pc:spChg chg="mod">
          <ac:chgData name="Cohen, Stefan L" userId="70681bcc-6c4d-4b02-9537-5604dc961626" providerId="ADAL" clId="{3CB0F644-90F5-487C-8163-CFB12F54AB49}" dt="2024-03-18T18:02:10.581" v="5032" actId="14100"/>
          <ac:spMkLst>
            <pc:docMk/>
            <pc:sldMk cId="1114662492" sldId="474"/>
            <ac:spMk id="451" creationId="{CD37AEBC-2403-1F2E-3E12-C27C0B8F6CB3}"/>
          </ac:spMkLst>
        </pc:spChg>
        <pc:spChg chg="del">
          <ac:chgData name="Cohen, Stefan L" userId="70681bcc-6c4d-4b02-9537-5604dc961626" providerId="ADAL" clId="{3CB0F644-90F5-487C-8163-CFB12F54AB49}" dt="2024-03-18T18:45:58.190" v="5034" actId="478"/>
          <ac:spMkLst>
            <pc:docMk/>
            <pc:sldMk cId="1114662492" sldId="474"/>
            <ac:spMk id="452" creationId="{7C6F6E29-CC68-0D69-BC6D-9C9D6BCE214F}"/>
          </ac:spMkLst>
        </pc:spChg>
        <pc:picChg chg="mod">
          <ac:chgData name="Cohen, Stefan L" userId="70681bcc-6c4d-4b02-9537-5604dc961626" providerId="ADAL" clId="{3CB0F644-90F5-487C-8163-CFB12F54AB49}" dt="2024-03-18T18:02:12.231" v="5033" actId="1076"/>
          <ac:picMkLst>
            <pc:docMk/>
            <pc:sldMk cId="1114662492" sldId="474"/>
            <ac:picMk id="453" creationId="{ECF97E83-DFE5-CFA1-B13F-890772980C13}"/>
          </ac:picMkLst>
        </pc:picChg>
      </pc:sldChg>
      <pc:sldChg chg="addSp modSp add mod">
        <pc:chgData name="Cohen, Stefan L" userId="70681bcc-6c4d-4b02-9537-5604dc961626" providerId="ADAL" clId="{3CB0F644-90F5-487C-8163-CFB12F54AB49}" dt="2024-03-18T23:02:27.389" v="5703"/>
        <pc:sldMkLst>
          <pc:docMk/>
          <pc:sldMk cId="3725841961" sldId="475"/>
        </pc:sldMkLst>
        <pc:spChg chg="add mod">
          <ac:chgData name="Cohen, Stefan L" userId="70681bcc-6c4d-4b02-9537-5604dc961626" providerId="ADAL" clId="{3CB0F644-90F5-487C-8163-CFB12F54AB49}" dt="2024-03-18T23:02:27.389" v="5703"/>
          <ac:spMkLst>
            <pc:docMk/>
            <pc:sldMk cId="3725841961" sldId="475"/>
            <ac:spMk id="2" creationId="{13BFA6D4-0EC3-236E-E258-373619609697}"/>
          </ac:spMkLst>
        </pc:spChg>
        <pc:spChg chg="mod">
          <ac:chgData name="Cohen, Stefan L" userId="70681bcc-6c4d-4b02-9537-5604dc961626" providerId="ADAL" clId="{3CB0F644-90F5-487C-8163-CFB12F54AB49}" dt="2024-03-18T22:53:44.574" v="5485" actId="113"/>
          <ac:spMkLst>
            <pc:docMk/>
            <pc:sldMk cId="3725841961" sldId="475"/>
            <ac:spMk id="8" creationId="{78434927-4D2B-EADA-F910-51E87BD800A2}"/>
          </ac:spMkLst>
        </pc:spChg>
        <pc:spChg chg="mod">
          <ac:chgData name="Cohen, Stefan L" userId="70681bcc-6c4d-4b02-9537-5604dc961626" providerId="ADAL" clId="{3CB0F644-90F5-487C-8163-CFB12F54AB49}" dt="2024-03-18T21:07:08.462" v="5370" actId="113"/>
          <ac:spMkLst>
            <pc:docMk/>
            <pc:sldMk cId="3725841961" sldId="475"/>
            <ac:spMk id="10" creationId="{7605145E-215A-EA2A-2807-91243E512DEF}"/>
          </ac:spMkLst>
        </pc:spChg>
      </pc:sldChg>
      <pc:sldChg chg="addSp modSp add mod">
        <pc:chgData name="Cohen, Stefan L" userId="70681bcc-6c4d-4b02-9537-5604dc961626" providerId="ADAL" clId="{3CB0F644-90F5-487C-8163-CFB12F54AB49}" dt="2024-03-18T23:02:30.415" v="5704"/>
        <pc:sldMkLst>
          <pc:docMk/>
          <pc:sldMk cId="3147630979" sldId="476"/>
        </pc:sldMkLst>
        <pc:spChg chg="add mod">
          <ac:chgData name="Cohen, Stefan L" userId="70681bcc-6c4d-4b02-9537-5604dc961626" providerId="ADAL" clId="{3CB0F644-90F5-487C-8163-CFB12F54AB49}" dt="2024-03-18T23:02:30.415" v="5704"/>
          <ac:spMkLst>
            <pc:docMk/>
            <pc:sldMk cId="3147630979" sldId="476"/>
            <ac:spMk id="2" creationId="{B6CE8076-C0BC-58DA-660B-ACA1BDD90963}"/>
          </ac:spMkLst>
        </pc:spChg>
        <pc:spChg chg="mod">
          <ac:chgData name="Cohen, Stefan L" userId="70681bcc-6c4d-4b02-9537-5604dc961626" providerId="ADAL" clId="{3CB0F644-90F5-487C-8163-CFB12F54AB49}" dt="2024-03-18T21:21:54.532" v="5423" actId="20577"/>
          <ac:spMkLst>
            <pc:docMk/>
            <pc:sldMk cId="3147630979" sldId="476"/>
            <ac:spMk id="8" creationId="{EB1B929E-ADBB-7392-3D42-0626585C919A}"/>
          </ac:spMkLst>
        </pc:spChg>
        <pc:spChg chg="mod">
          <ac:chgData name="Cohen, Stefan L" userId="70681bcc-6c4d-4b02-9537-5604dc961626" providerId="ADAL" clId="{3CB0F644-90F5-487C-8163-CFB12F54AB49}" dt="2024-03-18T22:54:06.903" v="5486" actId="403"/>
          <ac:spMkLst>
            <pc:docMk/>
            <pc:sldMk cId="3147630979" sldId="476"/>
            <ac:spMk id="10" creationId="{C86B7F8A-3CF2-D484-9221-2CE3C5F40351}"/>
          </ac:spMkLst>
        </pc:spChg>
      </pc:sldChg>
      <pc:sldChg chg="addSp modSp add mod">
        <pc:chgData name="Cohen, Stefan L" userId="70681bcc-6c4d-4b02-9537-5604dc961626" providerId="ADAL" clId="{3CB0F644-90F5-487C-8163-CFB12F54AB49}" dt="2024-03-18T23:02:31.631" v="5705"/>
        <pc:sldMkLst>
          <pc:docMk/>
          <pc:sldMk cId="369667278" sldId="477"/>
        </pc:sldMkLst>
        <pc:spChg chg="add mod">
          <ac:chgData name="Cohen, Stefan L" userId="70681bcc-6c4d-4b02-9537-5604dc961626" providerId="ADAL" clId="{3CB0F644-90F5-487C-8163-CFB12F54AB49}" dt="2024-03-18T23:02:31.631" v="5705"/>
          <ac:spMkLst>
            <pc:docMk/>
            <pc:sldMk cId="369667278" sldId="477"/>
            <ac:spMk id="2" creationId="{ADF1549E-B9CD-20FB-B56F-306C9997E91F}"/>
          </ac:spMkLst>
        </pc:spChg>
        <pc:spChg chg="mod">
          <ac:chgData name="Cohen, Stefan L" userId="70681bcc-6c4d-4b02-9537-5604dc961626" providerId="ADAL" clId="{3CB0F644-90F5-487C-8163-CFB12F54AB49}" dt="2024-03-18T22:54:24.818" v="5489" actId="113"/>
          <ac:spMkLst>
            <pc:docMk/>
            <pc:sldMk cId="369667278" sldId="477"/>
            <ac:spMk id="10" creationId="{8CBE0A59-41AB-C8BD-D2EB-E00C26010D13}"/>
          </ac:spMkLst>
        </pc:spChg>
      </pc:sldChg>
      <pc:sldChg chg="addSp modSp add mod">
        <pc:chgData name="Cohen, Stefan L" userId="70681bcc-6c4d-4b02-9537-5604dc961626" providerId="ADAL" clId="{3CB0F644-90F5-487C-8163-CFB12F54AB49}" dt="2024-03-18T23:02:43.223" v="5709" actId="1076"/>
        <pc:sldMkLst>
          <pc:docMk/>
          <pc:sldMk cId="1871154511" sldId="478"/>
        </pc:sldMkLst>
        <pc:spChg chg="add mod">
          <ac:chgData name="Cohen, Stefan L" userId="70681bcc-6c4d-4b02-9537-5604dc961626" providerId="ADAL" clId="{3CB0F644-90F5-487C-8163-CFB12F54AB49}" dt="2024-03-18T23:02:36.720" v="5707" actId="1076"/>
          <ac:spMkLst>
            <pc:docMk/>
            <pc:sldMk cId="1871154511" sldId="478"/>
            <ac:spMk id="4" creationId="{1F7664B2-A58D-F545-A7BD-0F1F0B635C00}"/>
          </ac:spMkLst>
        </pc:spChg>
        <pc:spChg chg="mod">
          <ac:chgData name="Cohen, Stefan L" userId="70681bcc-6c4d-4b02-9537-5604dc961626" providerId="ADAL" clId="{3CB0F644-90F5-487C-8163-CFB12F54AB49}" dt="2024-03-18T23:02:43.223" v="5709" actId="1076"/>
          <ac:spMkLst>
            <pc:docMk/>
            <pc:sldMk cId="1871154511" sldId="478"/>
            <ac:spMk id="10" creationId="{42B71B55-AF3A-203D-B0BE-63B1699D525A}"/>
          </ac:spMkLst>
        </pc:spChg>
        <pc:picChg chg="add mod">
          <ac:chgData name="Cohen, Stefan L" userId="70681bcc-6c4d-4b02-9537-5604dc961626" providerId="ADAL" clId="{3CB0F644-90F5-487C-8163-CFB12F54AB49}" dt="2024-03-18T23:02:40.408" v="5708" actId="1076"/>
          <ac:picMkLst>
            <pc:docMk/>
            <pc:sldMk cId="1871154511" sldId="478"/>
            <ac:picMk id="2" creationId="{97ABA3AB-BAFA-609D-B03B-646D620A0AA3}"/>
          </ac:picMkLst>
        </pc:picChg>
        <pc:picChg chg="add mod">
          <ac:chgData name="Cohen, Stefan L" userId="70681bcc-6c4d-4b02-9537-5604dc961626" providerId="ADAL" clId="{3CB0F644-90F5-487C-8163-CFB12F54AB49}" dt="2024-03-18T23:02:40.408" v="5708" actId="1076"/>
          <ac:picMkLst>
            <pc:docMk/>
            <pc:sldMk cId="1871154511" sldId="478"/>
            <ac:picMk id="3" creationId="{4AD7A1A4-F636-2B76-64AE-92518A8F66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A1D7F-BC9D-488D-B0D6-758C11B3B9BD}"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52F2C-C7BF-469D-B223-604F019D08B5}" type="slidenum">
              <a:rPr lang="en-US" smtClean="0"/>
              <a:t>‹#›</a:t>
            </a:fld>
            <a:endParaRPr lang="en-US"/>
          </a:p>
        </p:txBody>
      </p:sp>
    </p:spTree>
    <p:extLst>
      <p:ext uri="{BB962C8B-B14F-4D97-AF65-F5344CB8AC3E}">
        <p14:creationId xmlns:p14="http://schemas.microsoft.com/office/powerpoint/2010/main" val="63210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21fde058eac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21fde058eac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94d679034e_0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194d679034e_0_451:notes"/>
          <p:cNvSpPr txBox="1">
            <a:spLocks noGrp="1"/>
          </p:cNvSpPr>
          <p:nvPr>
            <p:ph type="body" idx="1"/>
          </p:nvPr>
        </p:nvSpPr>
        <p:spPr>
          <a:xfrm>
            <a:off x="685800" y="4400550"/>
            <a:ext cx="54864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100"/>
              <a:buFont typeface="Arial"/>
              <a:buNone/>
            </a:pPr>
            <a:r>
              <a:rPr lang="en"/>
              <a:t>Paste in Chat:</a:t>
            </a:r>
            <a:endParaRPr/>
          </a:p>
          <a:p>
            <a:pPr marL="0" lvl="0" indent="0" algn="l" rtl="0">
              <a:spcBef>
                <a:spcPts val="0"/>
              </a:spcBef>
              <a:spcAft>
                <a:spcPts val="0"/>
              </a:spcAft>
              <a:buClr>
                <a:schemeClr val="dk1"/>
              </a:buClr>
              <a:buSzPts val="1100"/>
              <a:buFont typeface="Arial"/>
              <a:buNone/>
            </a:pPr>
            <a:r>
              <a:rPr lang="en"/>
              <a:t>How was the discussion process for you? Did you find common issues? Consensus? Any surprises?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447" name="Google Shape;447;g194d679034e_0_451:notes"/>
          <p:cNvSpPr txBox="1">
            <a:spLocks noGrp="1"/>
          </p:cNvSpPr>
          <p:nvPr>
            <p:ph type="sldNum" idx="12"/>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3872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a:extLst>
            <a:ext uri="{FF2B5EF4-FFF2-40B4-BE49-F238E27FC236}">
              <a16:creationId xmlns:a16="http://schemas.microsoft.com/office/drawing/2014/main" id="{6E23483C-551D-7020-5365-670559952BAF}"/>
            </a:ext>
          </a:extLst>
        </p:cNvPr>
        <p:cNvGrpSpPr/>
        <p:nvPr/>
      </p:nvGrpSpPr>
      <p:grpSpPr>
        <a:xfrm>
          <a:off x="0" y="0"/>
          <a:ext cx="0" cy="0"/>
          <a:chOff x="0" y="0"/>
          <a:chExt cx="0" cy="0"/>
        </a:xfrm>
      </p:grpSpPr>
      <p:sp>
        <p:nvSpPr>
          <p:cNvPr id="305" name="Google Shape;305;g21fde058eac_0_304:notes">
            <a:extLst>
              <a:ext uri="{FF2B5EF4-FFF2-40B4-BE49-F238E27FC236}">
                <a16:creationId xmlns:a16="http://schemas.microsoft.com/office/drawing/2014/main" id="{24C8FE7E-CC25-95CB-0C23-E1802B19A7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1fde058eac_0_304:notes">
            <a:extLst>
              <a:ext uri="{FF2B5EF4-FFF2-40B4-BE49-F238E27FC236}">
                <a16:creationId xmlns:a16="http://schemas.microsoft.com/office/drawing/2014/main" id="{1FA2E5F9-B9AE-97C4-1425-46E851C1790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2266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01206955e4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01206955e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021c67eb5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1021c67eb5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4"/>
        <p:cNvGrpSpPr/>
        <p:nvPr/>
      </p:nvGrpSpPr>
      <p:grpSpPr>
        <a:xfrm>
          <a:off x="0" y="0"/>
          <a:ext cx="0" cy="0"/>
          <a:chOff x="0" y="0"/>
          <a:chExt cx="0" cy="0"/>
        </a:xfrm>
      </p:grpSpPr>
      <p:sp>
        <p:nvSpPr>
          <p:cNvPr id="2985" name="Google Shape;2985;p199:notes"/>
          <p:cNvSpPr txBox="1">
            <a:spLocks noGrp="1"/>
          </p:cNvSpPr>
          <p:nvPr>
            <p:ph type="body" idx="1"/>
          </p:nvPr>
        </p:nvSpPr>
        <p:spPr>
          <a:xfrm>
            <a:off x="731520" y="4560571"/>
            <a:ext cx="58521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986" name="Google Shape;2986;p199: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9"/>
        <p:cNvGrpSpPr/>
        <p:nvPr/>
      </p:nvGrpSpPr>
      <p:grpSpPr>
        <a:xfrm>
          <a:off x="0" y="0"/>
          <a:ext cx="0" cy="0"/>
          <a:chOff x="0" y="0"/>
          <a:chExt cx="0" cy="0"/>
        </a:xfrm>
      </p:grpSpPr>
      <p:sp>
        <p:nvSpPr>
          <p:cNvPr id="3000" name="Google Shape;3000;p200:notes"/>
          <p:cNvSpPr txBox="1">
            <a:spLocks noGrp="1"/>
          </p:cNvSpPr>
          <p:nvPr>
            <p:ph type="body" idx="1"/>
          </p:nvPr>
        </p:nvSpPr>
        <p:spPr>
          <a:xfrm>
            <a:off x="731520" y="4560571"/>
            <a:ext cx="5852100" cy="4320600"/>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3001" name="Google Shape;3001;p200: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94d679034e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94d679034e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https://rcsdk12-my.sharepoint.com/:wb:/g/personal/1266650_rcsdk12_org/EfrT2KvaKTxJsSmg91AfR8MBat7dQFWsJvz7EKnpTYjbsg?e=4V0ZM7</a:t>
            </a:r>
            <a:endParaRPr dirty="0"/>
          </a:p>
        </p:txBody>
      </p:sp>
    </p:spTree>
    <p:extLst>
      <p:ext uri="{BB962C8B-B14F-4D97-AF65-F5344CB8AC3E}">
        <p14:creationId xmlns:p14="http://schemas.microsoft.com/office/powerpoint/2010/main" val="3267150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a:extLst>
            <a:ext uri="{FF2B5EF4-FFF2-40B4-BE49-F238E27FC236}">
              <a16:creationId xmlns:a16="http://schemas.microsoft.com/office/drawing/2014/main" id="{BB617BFD-3EDB-C19A-695F-A9EBFC634FE8}"/>
            </a:ext>
          </a:extLst>
        </p:cNvPr>
        <p:cNvGrpSpPr/>
        <p:nvPr/>
      </p:nvGrpSpPr>
      <p:grpSpPr>
        <a:xfrm>
          <a:off x="0" y="0"/>
          <a:ext cx="0" cy="0"/>
          <a:chOff x="0" y="0"/>
          <a:chExt cx="0" cy="0"/>
        </a:xfrm>
      </p:grpSpPr>
      <p:sp>
        <p:nvSpPr>
          <p:cNvPr id="445" name="Google Shape;445;g194d679034e_0_451:notes">
            <a:extLst>
              <a:ext uri="{FF2B5EF4-FFF2-40B4-BE49-F238E27FC236}">
                <a16:creationId xmlns:a16="http://schemas.microsoft.com/office/drawing/2014/main" id="{010B4B33-B274-42FF-B81C-BDE5B993E6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g194d679034e_0_451:notes">
            <a:extLst>
              <a:ext uri="{FF2B5EF4-FFF2-40B4-BE49-F238E27FC236}">
                <a16:creationId xmlns:a16="http://schemas.microsoft.com/office/drawing/2014/main" id="{DE41A3DA-B983-ACBC-77D4-F7CFC6B7DB18}"/>
              </a:ext>
            </a:extLst>
          </p:cNvPr>
          <p:cNvSpPr txBox="1">
            <a:spLocks noGrp="1"/>
          </p:cNvSpPr>
          <p:nvPr>
            <p:ph type="body" idx="1"/>
          </p:nvPr>
        </p:nvSpPr>
        <p:spPr>
          <a:xfrm>
            <a:off x="685800" y="4400550"/>
            <a:ext cx="5486400" cy="3600300"/>
          </a:xfrm>
          <a:prstGeom prst="rect">
            <a:avLst/>
          </a:prstGeom>
          <a:noFill/>
          <a:ln>
            <a:noFill/>
          </a:ln>
        </p:spPr>
        <p:txBody>
          <a:bodyPr spcFirstLastPara="1" wrap="square" lIns="91275" tIns="45650" rIns="91275" bIns="45650" anchor="t" anchorCtr="0">
            <a:noAutofit/>
          </a:bodyPr>
          <a:lstStyle/>
          <a:p>
            <a:pPr marL="0" lvl="0" indent="0" algn="l" rtl="0">
              <a:spcBef>
                <a:spcPts val="0"/>
              </a:spcBef>
              <a:spcAft>
                <a:spcPts val="0"/>
              </a:spcAft>
              <a:buClr>
                <a:schemeClr val="dk1"/>
              </a:buClr>
              <a:buSzPts val="1100"/>
              <a:buFont typeface="Arial"/>
              <a:buNone/>
            </a:pPr>
            <a:r>
              <a:rPr lang="en"/>
              <a:t>Paste in Chat:</a:t>
            </a:r>
            <a:endParaRPr/>
          </a:p>
          <a:p>
            <a:pPr marL="0" lvl="0" indent="0" algn="l" rtl="0">
              <a:spcBef>
                <a:spcPts val="0"/>
              </a:spcBef>
              <a:spcAft>
                <a:spcPts val="0"/>
              </a:spcAft>
              <a:buClr>
                <a:schemeClr val="dk1"/>
              </a:buClr>
              <a:buSzPts val="1100"/>
              <a:buFont typeface="Arial"/>
              <a:buNone/>
            </a:pPr>
            <a:r>
              <a:rPr lang="en"/>
              <a:t>How was the discussion process for you? Did you find common issues? Consensus? Any surprises?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p:txBody>
      </p:sp>
      <p:sp>
        <p:nvSpPr>
          <p:cNvPr id="447" name="Google Shape;447;g194d679034e_0_451:notes">
            <a:extLst>
              <a:ext uri="{FF2B5EF4-FFF2-40B4-BE49-F238E27FC236}">
                <a16:creationId xmlns:a16="http://schemas.microsoft.com/office/drawing/2014/main" id="{445CA132-60DA-BE83-000C-54384D4ECCD5}"/>
              </a:ext>
            </a:extLst>
          </p:cNvPr>
          <p:cNvSpPr txBox="1">
            <a:spLocks noGrp="1"/>
          </p:cNvSpPr>
          <p:nvPr>
            <p:ph type="sldNum" idx="12"/>
          </p:nvPr>
        </p:nvSpPr>
        <p:spPr>
          <a:xfrm>
            <a:off x="3884614" y="8685213"/>
            <a:ext cx="2971800" cy="458700"/>
          </a:xfrm>
          <a:prstGeom prst="rect">
            <a:avLst/>
          </a:prstGeom>
          <a:noFill/>
          <a:ln>
            <a:noFill/>
          </a:ln>
        </p:spPr>
        <p:txBody>
          <a:bodyPr spcFirstLastPara="1" wrap="square" lIns="91275" tIns="45650" rIns="91275" bIns="45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1847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a:extLst>
            <a:ext uri="{FF2B5EF4-FFF2-40B4-BE49-F238E27FC236}">
              <a16:creationId xmlns:a16="http://schemas.microsoft.com/office/drawing/2014/main" id="{A50AD2A1-EDF4-E9F4-997A-8D8685064F1B}"/>
            </a:ext>
          </a:extLst>
        </p:cNvPr>
        <p:cNvGrpSpPr/>
        <p:nvPr/>
      </p:nvGrpSpPr>
      <p:grpSpPr>
        <a:xfrm>
          <a:off x="0" y="0"/>
          <a:ext cx="0" cy="0"/>
          <a:chOff x="0" y="0"/>
          <a:chExt cx="0" cy="0"/>
        </a:xfrm>
      </p:grpSpPr>
      <p:sp>
        <p:nvSpPr>
          <p:cNvPr id="305" name="Google Shape;305;g21fde058eac_0_304:notes">
            <a:extLst>
              <a:ext uri="{FF2B5EF4-FFF2-40B4-BE49-F238E27FC236}">
                <a16:creationId xmlns:a16="http://schemas.microsoft.com/office/drawing/2014/main" id="{A1C3C95F-626D-5485-C9A0-A355228C45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1fde058eac_0_304:notes">
            <a:extLst>
              <a:ext uri="{FF2B5EF4-FFF2-40B4-BE49-F238E27FC236}">
                <a16:creationId xmlns:a16="http://schemas.microsoft.com/office/drawing/2014/main" id="{C6B8E5B9-B78F-EA15-0220-A895D2F9DA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37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https://www.rcsdk12.org/site/handlers/filedownload.ashx?moduleinstanceid=85464&amp;dataid=97571&amp;FileName=Breakout%20Rooms%20and%20Instructions%201.8.2024.docx </a:t>
            </a:r>
          </a:p>
        </p:txBody>
      </p:sp>
    </p:spTree>
    <p:extLst>
      <p:ext uri="{BB962C8B-B14F-4D97-AF65-F5344CB8AC3E}">
        <p14:creationId xmlns:p14="http://schemas.microsoft.com/office/powerpoint/2010/main" val="299531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94d679034e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94d679034e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https://www.rcsdk12.org/site/handlers/filedownload.ashx?moduleinstanceid=85464&amp;dataid=97571&amp;FileName=Breakout%20Rooms%20and%20Instructions%201.8.2024.docx</a:t>
            </a:r>
            <a:endParaRPr dirty="0"/>
          </a:p>
        </p:txBody>
      </p:sp>
    </p:spTree>
    <p:extLst>
      <p:ext uri="{BB962C8B-B14F-4D97-AF65-F5344CB8AC3E}">
        <p14:creationId xmlns:p14="http://schemas.microsoft.com/office/powerpoint/2010/main" val="2876236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 name="Google Shape;11;p2"/>
          <p:cNvSpPr txBox="1">
            <a:spLocks noGrp="1"/>
          </p:cNvSpPr>
          <p:nvPr>
            <p:ph type="body" idx="1"/>
          </p:nvPr>
        </p:nvSpPr>
        <p:spPr>
          <a:xfrm>
            <a:off x="609600" y="1600200"/>
            <a:ext cx="5384800" cy="4526000"/>
          </a:xfrm>
          <a:prstGeom prst="rect">
            <a:avLst/>
          </a:prstGeom>
          <a:noFill/>
          <a:ln>
            <a:noFill/>
          </a:ln>
        </p:spPr>
        <p:txBody>
          <a:bodyPr spcFirstLastPara="1" wrap="square" lIns="91425" tIns="45700" rIns="91425" bIns="45700" anchor="t" anchorCtr="0">
            <a:normAutofit/>
          </a:bodyPr>
          <a:lstStyle>
            <a:lvl1pPr marL="609585" lvl="0" indent="-541853" algn="l" rtl="0">
              <a:lnSpc>
                <a:spcPct val="100000"/>
              </a:lnSpc>
              <a:spcBef>
                <a:spcPts val="747"/>
              </a:spcBef>
              <a:spcAft>
                <a:spcPts val="0"/>
              </a:spcAft>
              <a:buClr>
                <a:schemeClr val="dk1"/>
              </a:buClr>
              <a:buSzPts val="2800"/>
              <a:buChar char="•"/>
              <a:defRPr sz="3733"/>
            </a:lvl1pPr>
            <a:lvl2pPr marL="1219170" lvl="1" indent="-507987" algn="l" rtl="0">
              <a:lnSpc>
                <a:spcPct val="100000"/>
              </a:lnSpc>
              <a:spcBef>
                <a:spcPts val="640"/>
              </a:spcBef>
              <a:spcAft>
                <a:spcPts val="0"/>
              </a:spcAft>
              <a:buClr>
                <a:schemeClr val="dk1"/>
              </a:buClr>
              <a:buSzPts val="2400"/>
              <a:buChar char="–"/>
              <a:defRPr sz="3200"/>
            </a:lvl2pPr>
            <a:lvl3pPr marL="1828754" lvl="2" indent="-474121" algn="l" rtl="0">
              <a:lnSpc>
                <a:spcPct val="100000"/>
              </a:lnSpc>
              <a:spcBef>
                <a:spcPts val="533"/>
              </a:spcBef>
              <a:spcAft>
                <a:spcPts val="0"/>
              </a:spcAft>
              <a:buClr>
                <a:schemeClr val="dk1"/>
              </a:buClr>
              <a:buSzPts val="2000"/>
              <a:buChar char="•"/>
              <a:defRPr sz="2667"/>
            </a:lvl3pPr>
            <a:lvl4pPr marL="2438339" lvl="3" indent="-457189" algn="l" rtl="0">
              <a:lnSpc>
                <a:spcPct val="100000"/>
              </a:lnSpc>
              <a:spcBef>
                <a:spcPts val="480"/>
              </a:spcBef>
              <a:spcAft>
                <a:spcPts val="0"/>
              </a:spcAft>
              <a:buClr>
                <a:schemeClr val="dk1"/>
              </a:buClr>
              <a:buSzPts val="1800"/>
              <a:buChar char="–"/>
              <a:defRPr sz="2400"/>
            </a:lvl4pPr>
            <a:lvl5pPr marL="3047924" lvl="4" indent="-457189" algn="l" rtl="0">
              <a:lnSpc>
                <a:spcPct val="100000"/>
              </a:lnSpc>
              <a:spcBef>
                <a:spcPts val="480"/>
              </a:spcBef>
              <a:spcAft>
                <a:spcPts val="0"/>
              </a:spcAft>
              <a:buClr>
                <a:schemeClr val="dk1"/>
              </a:buClr>
              <a:buSzPts val="1800"/>
              <a:buChar char="»"/>
              <a:defRPr sz="2400"/>
            </a:lvl5pPr>
            <a:lvl6pPr marL="3657509" lvl="5" indent="-457189" algn="l" rtl="0">
              <a:lnSpc>
                <a:spcPct val="100000"/>
              </a:lnSpc>
              <a:spcBef>
                <a:spcPts val="480"/>
              </a:spcBef>
              <a:spcAft>
                <a:spcPts val="0"/>
              </a:spcAft>
              <a:buClr>
                <a:schemeClr val="dk1"/>
              </a:buClr>
              <a:buSzPts val="1800"/>
              <a:buChar char="•"/>
              <a:defRPr sz="2400"/>
            </a:lvl6pPr>
            <a:lvl7pPr marL="4267093" lvl="6" indent="-457189" algn="l" rtl="0">
              <a:lnSpc>
                <a:spcPct val="100000"/>
              </a:lnSpc>
              <a:spcBef>
                <a:spcPts val="480"/>
              </a:spcBef>
              <a:spcAft>
                <a:spcPts val="0"/>
              </a:spcAft>
              <a:buClr>
                <a:schemeClr val="dk1"/>
              </a:buClr>
              <a:buSzPts val="1800"/>
              <a:buChar char="•"/>
              <a:defRPr sz="2400"/>
            </a:lvl7pPr>
            <a:lvl8pPr marL="4876678" lvl="7" indent="-457189" algn="l" rtl="0">
              <a:lnSpc>
                <a:spcPct val="100000"/>
              </a:lnSpc>
              <a:spcBef>
                <a:spcPts val="480"/>
              </a:spcBef>
              <a:spcAft>
                <a:spcPts val="0"/>
              </a:spcAft>
              <a:buClr>
                <a:schemeClr val="dk1"/>
              </a:buClr>
              <a:buSzPts val="1800"/>
              <a:buChar char="•"/>
              <a:defRPr sz="2400"/>
            </a:lvl8pPr>
            <a:lvl9pPr marL="5486263" lvl="8" indent="-457189" algn="l" rtl="0">
              <a:lnSpc>
                <a:spcPct val="100000"/>
              </a:lnSpc>
              <a:spcBef>
                <a:spcPts val="480"/>
              </a:spcBef>
              <a:spcAft>
                <a:spcPts val="0"/>
              </a:spcAft>
              <a:buClr>
                <a:schemeClr val="dk1"/>
              </a:buClr>
              <a:buSzPts val="1800"/>
              <a:buChar char="•"/>
              <a:defRPr sz="2400"/>
            </a:lvl9pPr>
          </a:lstStyle>
          <a:p>
            <a:endParaRPr/>
          </a:p>
        </p:txBody>
      </p:sp>
      <p:sp>
        <p:nvSpPr>
          <p:cNvPr id="12" name="Google Shape;12;p2"/>
          <p:cNvSpPr txBox="1">
            <a:spLocks noGrp="1"/>
          </p:cNvSpPr>
          <p:nvPr>
            <p:ph type="body" idx="2"/>
          </p:nvPr>
        </p:nvSpPr>
        <p:spPr>
          <a:xfrm>
            <a:off x="6197600" y="1600200"/>
            <a:ext cx="5384800" cy="4526000"/>
          </a:xfrm>
          <a:prstGeom prst="rect">
            <a:avLst/>
          </a:prstGeom>
          <a:noFill/>
          <a:ln>
            <a:noFill/>
          </a:ln>
        </p:spPr>
        <p:txBody>
          <a:bodyPr spcFirstLastPara="1" wrap="square" lIns="91425" tIns="45700" rIns="91425" bIns="45700" anchor="t" anchorCtr="0">
            <a:normAutofit/>
          </a:bodyPr>
          <a:lstStyle>
            <a:lvl1pPr marL="609585" lvl="0" indent="-541853" algn="l" rtl="0">
              <a:lnSpc>
                <a:spcPct val="100000"/>
              </a:lnSpc>
              <a:spcBef>
                <a:spcPts val="747"/>
              </a:spcBef>
              <a:spcAft>
                <a:spcPts val="0"/>
              </a:spcAft>
              <a:buClr>
                <a:schemeClr val="dk1"/>
              </a:buClr>
              <a:buSzPts val="2800"/>
              <a:buChar char="•"/>
              <a:defRPr sz="3733"/>
            </a:lvl1pPr>
            <a:lvl2pPr marL="1219170" lvl="1" indent="-507987" algn="l" rtl="0">
              <a:lnSpc>
                <a:spcPct val="100000"/>
              </a:lnSpc>
              <a:spcBef>
                <a:spcPts val="640"/>
              </a:spcBef>
              <a:spcAft>
                <a:spcPts val="0"/>
              </a:spcAft>
              <a:buClr>
                <a:schemeClr val="dk1"/>
              </a:buClr>
              <a:buSzPts val="2400"/>
              <a:buChar char="–"/>
              <a:defRPr sz="3200"/>
            </a:lvl2pPr>
            <a:lvl3pPr marL="1828754" lvl="2" indent="-474121" algn="l" rtl="0">
              <a:lnSpc>
                <a:spcPct val="100000"/>
              </a:lnSpc>
              <a:spcBef>
                <a:spcPts val="533"/>
              </a:spcBef>
              <a:spcAft>
                <a:spcPts val="0"/>
              </a:spcAft>
              <a:buClr>
                <a:schemeClr val="dk1"/>
              </a:buClr>
              <a:buSzPts val="2000"/>
              <a:buChar char="•"/>
              <a:defRPr sz="2667"/>
            </a:lvl3pPr>
            <a:lvl4pPr marL="2438339" lvl="3" indent="-457189" algn="l" rtl="0">
              <a:lnSpc>
                <a:spcPct val="100000"/>
              </a:lnSpc>
              <a:spcBef>
                <a:spcPts val="480"/>
              </a:spcBef>
              <a:spcAft>
                <a:spcPts val="0"/>
              </a:spcAft>
              <a:buClr>
                <a:schemeClr val="dk1"/>
              </a:buClr>
              <a:buSzPts val="1800"/>
              <a:buChar char="–"/>
              <a:defRPr sz="2400"/>
            </a:lvl4pPr>
            <a:lvl5pPr marL="3047924" lvl="4" indent="-457189" algn="l" rtl="0">
              <a:lnSpc>
                <a:spcPct val="100000"/>
              </a:lnSpc>
              <a:spcBef>
                <a:spcPts val="480"/>
              </a:spcBef>
              <a:spcAft>
                <a:spcPts val="0"/>
              </a:spcAft>
              <a:buClr>
                <a:schemeClr val="dk1"/>
              </a:buClr>
              <a:buSzPts val="1800"/>
              <a:buChar char="»"/>
              <a:defRPr sz="2400"/>
            </a:lvl5pPr>
            <a:lvl6pPr marL="3657509" lvl="5" indent="-457189" algn="l" rtl="0">
              <a:lnSpc>
                <a:spcPct val="100000"/>
              </a:lnSpc>
              <a:spcBef>
                <a:spcPts val="480"/>
              </a:spcBef>
              <a:spcAft>
                <a:spcPts val="0"/>
              </a:spcAft>
              <a:buClr>
                <a:schemeClr val="dk1"/>
              </a:buClr>
              <a:buSzPts val="1800"/>
              <a:buChar char="•"/>
              <a:defRPr sz="2400"/>
            </a:lvl6pPr>
            <a:lvl7pPr marL="4267093" lvl="6" indent="-457189" algn="l" rtl="0">
              <a:lnSpc>
                <a:spcPct val="100000"/>
              </a:lnSpc>
              <a:spcBef>
                <a:spcPts val="480"/>
              </a:spcBef>
              <a:spcAft>
                <a:spcPts val="0"/>
              </a:spcAft>
              <a:buClr>
                <a:schemeClr val="dk1"/>
              </a:buClr>
              <a:buSzPts val="1800"/>
              <a:buChar char="•"/>
              <a:defRPr sz="2400"/>
            </a:lvl7pPr>
            <a:lvl8pPr marL="4876678" lvl="7" indent="-457189" algn="l" rtl="0">
              <a:lnSpc>
                <a:spcPct val="100000"/>
              </a:lnSpc>
              <a:spcBef>
                <a:spcPts val="480"/>
              </a:spcBef>
              <a:spcAft>
                <a:spcPts val="0"/>
              </a:spcAft>
              <a:buClr>
                <a:schemeClr val="dk1"/>
              </a:buClr>
              <a:buSzPts val="1800"/>
              <a:buChar char="•"/>
              <a:defRPr sz="2400"/>
            </a:lvl8pPr>
            <a:lvl9pPr marL="5486263" lvl="8" indent="-457189" algn="l" rtl="0">
              <a:lnSpc>
                <a:spcPct val="100000"/>
              </a:lnSpc>
              <a:spcBef>
                <a:spcPts val="480"/>
              </a:spcBef>
              <a:spcAft>
                <a:spcPts val="0"/>
              </a:spcAft>
              <a:buClr>
                <a:schemeClr val="dk1"/>
              </a:buClr>
              <a:buSzPts val="1800"/>
              <a:buChar char="•"/>
              <a:defRPr sz="2400"/>
            </a:lvl9pPr>
          </a:lstStyle>
          <a:p>
            <a:endParaRPr/>
          </a:p>
        </p:txBody>
      </p:sp>
      <p:sp>
        <p:nvSpPr>
          <p:cNvPr id="13" name="Google Shape;13;p2"/>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fld id="{256342FB-D3D8-4457-9192-F605F61C68DA}" type="datetimeFigureOut">
              <a:rPr lang="en-US" smtClean="0"/>
              <a:t>3/17/2024</a:t>
            </a:fld>
            <a:endParaRPr lang="en-US"/>
          </a:p>
        </p:txBody>
      </p:sp>
      <p:sp>
        <p:nvSpPr>
          <p:cNvPr id="14" name="Google Shape;14;p2"/>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endParaRPr lang="en-US"/>
          </a:p>
        </p:txBody>
      </p:sp>
      <p:sp>
        <p:nvSpPr>
          <p:cNvPr id="15" name="Google Shape;15;p2"/>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2762420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rot="5400000">
            <a:off x="7284999" y="1828837"/>
            <a:ext cx="5851600" cy="2743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2"/>
          <p:cNvSpPr txBox="1">
            <a:spLocks noGrp="1"/>
          </p:cNvSpPr>
          <p:nvPr>
            <p:ph type="body" idx="1"/>
          </p:nvPr>
        </p:nvSpPr>
        <p:spPr>
          <a:xfrm rot="5400000">
            <a:off x="1697000" y="-812761"/>
            <a:ext cx="5851600" cy="8026400"/>
          </a:xfrm>
          <a:prstGeom prst="rect">
            <a:avLst/>
          </a:prstGeom>
          <a:noFill/>
          <a:ln>
            <a:noFill/>
          </a:ln>
        </p:spPr>
        <p:txBody>
          <a:bodyPr spcFirstLastPara="1" wrap="square" lIns="91425" tIns="45700" rIns="91425" bIns="45700" anchor="t" anchorCtr="0">
            <a:normAutofit/>
          </a:bodyPr>
          <a:lstStyle>
            <a:lvl1pPr marL="609585" lvl="0" indent="-457189" algn="l" rtl="0">
              <a:lnSpc>
                <a:spcPct val="100000"/>
              </a:lnSpc>
              <a:spcBef>
                <a:spcPts val="480"/>
              </a:spcBef>
              <a:spcAft>
                <a:spcPts val="0"/>
              </a:spcAft>
              <a:buClr>
                <a:schemeClr val="dk1"/>
              </a:buClr>
              <a:buSzPts val="1800"/>
              <a:buChar char="•"/>
              <a:defRPr/>
            </a:lvl1pPr>
            <a:lvl2pPr marL="1219170" lvl="1" indent="-457189" algn="l" rtl="0">
              <a:lnSpc>
                <a:spcPct val="100000"/>
              </a:lnSpc>
              <a:spcBef>
                <a:spcPts val="480"/>
              </a:spcBef>
              <a:spcAft>
                <a:spcPts val="0"/>
              </a:spcAft>
              <a:buClr>
                <a:schemeClr val="dk1"/>
              </a:buClr>
              <a:buSzPts val="1800"/>
              <a:buChar char="–"/>
              <a:defRPr/>
            </a:lvl2pPr>
            <a:lvl3pPr marL="1828754" lvl="2" indent="-457189" algn="l" rtl="0">
              <a:lnSpc>
                <a:spcPct val="100000"/>
              </a:lnSpc>
              <a:spcBef>
                <a:spcPts val="480"/>
              </a:spcBef>
              <a:spcAft>
                <a:spcPts val="0"/>
              </a:spcAft>
              <a:buClr>
                <a:schemeClr val="dk1"/>
              </a:buClr>
              <a:buSzPts val="1800"/>
              <a:buChar char="•"/>
              <a:defRPr/>
            </a:lvl3pPr>
            <a:lvl4pPr marL="2438339" lvl="3" indent="-457189" algn="l" rtl="0">
              <a:lnSpc>
                <a:spcPct val="100000"/>
              </a:lnSpc>
              <a:spcBef>
                <a:spcPts val="480"/>
              </a:spcBef>
              <a:spcAft>
                <a:spcPts val="0"/>
              </a:spcAft>
              <a:buClr>
                <a:schemeClr val="dk1"/>
              </a:buClr>
              <a:buSzPts val="1800"/>
              <a:buChar char="–"/>
              <a:defRPr/>
            </a:lvl4pPr>
            <a:lvl5pPr marL="3047924" lvl="4" indent="-457189" algn="l" rtl="0">
              <a:lnSpc>
                <a:spcPct val="100000"/>
              </a:lnSpc>
              <a:spcBef>
                <a:spcPts val="480"/>
              </a:spcBef>
              <a:spcAft>
                <a:spcPts val="0"/>
              </a:spcAft>
              <a:buClr>
                <a:schemeClr val="dk1"/>
              </a:buClr>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69" name="Google Shape;69;p12"/>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fld id="{256342FB-D3D8-4457-9192-F605F61C68DA}" type="datetimeFigureOut">
              <a:rPr lang="en-US" smtClean="0"/>
              <a:t>3/17/2024</a:t>
            </a:fld>
            <a:endParaRPr lang="en-US"/>
          </a:p>
        </p:txBody>
      </p:sp>
      <p:sp>
        <p:nvSpPr>
          <p:cNvPr id="70" name="Google Shape;70;p12"/>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endParaRPr lang="en-US"/>
          </a:p>
        </p:txBody>
      </p:sp>
      <p:sp>
        <p:nvSpPr>
          <p:cNvPr id="71" name="Google Shape;71;p12"/>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301545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2"/>
        <p:cNvGrpSpPr/>
        <p:nvPr/>
      </p:nvGrpSpPr>
      <p:grpSpPr>
        <a:xfrm>
          <a:off x="0" y="0"/>
          <a:ext cx="0" cy="0"/>
          <a:chOff x="0" y="0"/>
          <a:chExt cx="0" cy="0"/>
        </a:xfrm>
      </p:grpSpPr>
      <p:sp>
        <p:nvSpPr>
          <p:cNvPr id="73" name="Google Shape;73;p13"/>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13"/>
          <p:cNvSpPr txBox="1">
            <a:spLocks noGrp="1"/>
          </p:cNvSpPr>
          <p:nvPr>
            <p:ph type="title"/>
          </p:nvPr>
        </p:nvSpPr>
        <p:spPr>
          <a:xfrm>
            <a:off x="415600" y="593367"/>
            <a:ext cx="11360800" cy="943200"/>
          </a:xfrm>
          <a:prstGeom prst="rect">
            <a:avLst/>
          </a:prstGeom>
        </p:spPr>
        <p:txBody>
          <a:bodyPr spcFirstLastPara="1" wrap="square" lIns="91425" tIns="45700" rIns="91425" bIns="45700" anchor="ctr" anchorCtr="0">
            <a:normAutofit/>
          </a:bodyPr>
          <a:lstStyle>
            <a:lvl1pPr lvl="0" rtl="0">
              <a:spcBef>
                <a:spcPts val="0"/>
              </a:spcBef>
              <a:spcAft>
                <a:spcPts val="0"/>
              </a:spcAft>
              <a:buSzPts val="4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 name="Google Shape;75;p13"/>
          <p:cNvSpPr txBox="1">
            <a:spLocks noGrp="1"/>
          </p:cNvSpPr>
          <p:nvPr>
            <p:ph type="body" idx="1"/>
          </p:nvPr>
        </p:nvSpPr>
        <p:spPr>
          <a:xfrm>
            <a:off x="415600" y="1688433"/>
            <a:ext cx="11360800" cy="44036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76" name="Google Shape;76;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2128890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7"/>
        <p:cNvGrpSpPr/>
        <p:nvPr/>
      </p:nvGrpSpPr>
      <p:grpSpPr>
        <a:xfrm>
          <a:off x="0" y="0"/>
          <a:ext cx="0" cy="0"/>
          <a:chOff x="0" y="0"/>
          <a:chExt cx="0" cy="0"/>
        </a:xfrm>
      </p:grpSpPr>
      <p:sp>
        <p:nvSpPr>
          <p:cNvPr id="78" name="Google Shape;78;p14"/>
          <p:cNvSpPr txBox="1">
            <a:spLocks noGrp="1"/>
          </p:cNvSpPr>
          <p:nvPr>
            <p:ph type="body" idx="1"/>
          </p:nvPr>
        </p:nvSpPr>
        <p:spPr>
          <a:xfrm>
            <a:off x="415600" y="5640767"/>
            <a:ext cx="7998400" cy="806800"/>
          </a:xfrm>
          <a:prstGeom prst="rect">
            <a:avLst/>
          </a:prstGeom>
        </p:spPr>
        <p:txBody>
          <a:bodyPr spcFirstLastPara="1" wrap="square" lIns="91425" tIns="45700" rIns="91425" bIns="45700" anchor="ctr" anchorCtr="0">
            <a:normAutofit/>
          </a:bodyPr>
          <a:lstStyle>
            <a:lvl1pPr marL="609585" lvl="0" indent="-304792" rtl="0">
              <a:lnSpc>
                <a:spcPct val="100000"/>
              </a:lnSpc>
              <a:spcBef>
                <a:spcPts val="747"/>
              </a:spcBef>
              <a:spcAft>
                <a:spcPts val="0"/>
              </a:spcAft>
              <a:buSzPts val="2800"/>
              <a:buNone/>
              <a:defRPr/>
            </a:lvl1pPr>
          </a:lstStyle>
          <a:p>
            <a:endParaRPr/>
          </a:p>
        </p:txBody>
      </p:sp>
      <p:sp>
        <p:nvSpPr>
          <p:cNvPr id="79" name="Google Shape;79;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1220035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80"/>
        <p:cNvGrpSpPr/>
        <p:nvPr/>
      </p:nvGrpSpPr>
      <p:grpSpPr>
        <a:xfrm>
          <a:off x="0" y="0"/>
          <a:ext cx="0" cy="0"/>
          <a:chOff x="0" y="0"/>
          <a:chExt cx="0" cy="0"/>
        </a:xfrm>
      </p:grpSpPr>
      <p:sp>
        <p:nvSpPr>
          <p:cNvPr id="81" name="Google Shape;81;p15"/>
          <p:cNvSpPr txBox="1">
            <a:spLocks noGrp="1"/>
          </p:cNvSpPr>
          <p:nvPr>
            <p:ph type="body" idx="1"/>
          </p:nvPr>
        </p:nvSpPr>
        <p:spPr>
          <a:xfrm>
            <a:off x="2351351" y="1536641"/>
            <a:ext cx="8348000" cy="45552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sz="3200"/>
            </a:lvl2pPr>
            <a:lvl3pPr marL="1828754" lvl="2" indent="-507987" rtl="0">
              <a:spcBef>
                <a:spcPts val="533"/>
              </a:spcBef>
              <a:spcAft>
                <a:spcPts val="0"/>
              </a:spcAft>
              <a:buSzPts val="2400"/>
              <a:buChar char="•"/>
              <a:defRPr sz="3200"/>
            </a:lvl3pPr>
            <a:lvl4pPr marL="2438339" lvl="3" indent="-507987" rtl="0">
              <a:spcBef>
                <a:spcPts val="480"/>
              </a:spcBef>
              <a:spcAft>
                <a:spcPts val="0"/>
              </a:spcAft>
              <a:buSzPts val="2400"/>
              <a:buChar char="–"/>
              <a:defRPr sz="3200"/>
            </a:lvl4pPr>
            <a:lvl5pPr marL="3047924" lvl="4" indent="-507987" rtl="0">
              <a:spcBef>
                <a:spcPts val="480"/>
              </a:spcBef>
              <a:spcAft>
                <a:spcPts val="0"/>
              </a:spcAft>
              <a:buSzPts val="2400"/>
              <a:buChar char="»"/>
              <a:defRPr sz="3200"/>
            </a:lvl5pPr>
            <a:lvl6pPr marL="3657509" lvl="5" indent="-507987" rtl="0">
              <a:spcBef>
                <a:spcPts val="533"/>
              </a:spcBef>
              <a:spcAft>
                <a:spcPts val="0"/>
              </a:spcAft>
              <a:buSzPts val="2400"/>
              <a:buChar char="•"/>
              <a:defRPr sz="3200"/>
            </a:lvl6pPr>
            <a:lvl7pPr marL="4267093" lvl="6" indent="-507987" rtl="0">
              <a:spcBef>
                <a:spcPts val="533"/>
              </a:spcBef>
              <a:spcAft>
                <a:spcPts val="0"/>
              </a:spcAft>
              <a:buSzPts val="2400"/>
              <a:buChar char="•"/>
              <a:defRPr sz="3200"/>
            </a:lvl7pPr>
            <a:lvl8pPr marL="4876678" lvl="7" indent="-507987" rtl="0">
              <a:spcBef>
                <a:spcPts val="533"/>
              </a:spcBef>
              <a:spcAft>
                <a:spcPts val="0"/>
              </a:spcAft>
              <a:buSzPts val="2400"/>
              <a:buChar char="•"/>
              <a:defRPr sz="3200"/>
            </a:lvl8pPr>
            <a:lvl9pPr marL="5486263" lvl="8" indent="-507987" rtl="0">
              <a:spcBef>
                <a:spcPts val="533"/>
              </a:spcBef>
              <a:spcAft>
                <a:spcPts val="0"/>
              </a:spcAft>
              <a:buSzPts val="2400"/>
              <a:buChar char="•"/>
              <a:defRPr sz="3200"/>
            </a:lvl9pPr>
          </a:lstStyle>
          <a:p>
            <a:endParaRPr/>
          </a:p>
        </p:txBody>
      </p:sp>
      <p:sp>
        <p:nvSpPr>
          <p:cNvPr id="82" name="Google Shape;82;p15"/>
          <p:cNvSpPr txBox="1">
            <a:spLocks noGrp="1"/>
          </p:cNvSpPr>
          <p:nvPr>
            <p:ph type="sldNum" idx="12"/>
          </p:nvPr>
        </p:nvSpPr>
        <p:spPr>
          <a:xfrm>
            <a:off x="11296611" y="6217623"/>
            <a:ext cx="731600" cy="524800"/>
          </a:xfrm>
          <a:prstGeom prst="rect">
            <a:avLst/>
          </a:prstGeom>
          <a:noFill/>
          <a:ln>
            <a:noFill/>
          </a:ln>
        </p:spPr>
        <p:txBody>
          <a:bodyPr spcFirstLastPara="1" wrap="square" lIns="121900" tIns="121900" rIns="121900" bIns="121900" anchor="ctr" anchorCtr="0">
            <a:noAutofit/>
          </a:bodyPr>
          <a:lstStyle>
            <a:lvl1pPr lvl="0" algn="r" rtl="0">
              <a:buNone/>
              <a:defRPr sz="1733">
                <a:solidFill>
                  <a:schemeClr val="dk2"/>
                </a:solidFill>
              </a:defRPr>
            </a:lvl1pPr>
            <a:lvl2pPr lvl="1" algn="r" rtl="0">
              <a:buNone/>
              <a:defRPr sz="1733">
                <a:solidFill>
                  <a:schemeClr val="dk2"/>
                </a:solidFill>
              </a:defRPr>
            </a:lvl2pPr>
            <a:lvl3pPr lvl="2" algn="r" rtl="0">
              <a:buNone/>
              <a:defRPr sz="1733">
                <a:solidFill>
                  <a:schemeClr val="dk2"/>
                </a:solidFill>
              </a:defRPr>
            </a:lvl3pPr>
            <a:lvl4pPr lvl="3" algn="r" rtl="0">
              <a:buNone/>
              <a:defRPr sz="1733">
                <a:solidFill>
                  <a:schemeClr val="dk2"/>
                </a:solidFill>
              </a:defRPr>
            </a:lvl4pPr>
            <a:lvl5pPr lvl="4" algn="r" rtl="0">
              <a:buNone/>
              <a:defRPr sz="1733">
                <a:solidFill>
                  <a:schemeClr val="dk2"/>
                </a:solidFill>
              </a:defRPr>
            </a:lvl5pPr>
            <a:lvl6pPr lvl="5" algn="r" rtl="0">
              <a:buNone/>
              <a:defRPr sz="1733">
                <a:solidFill>
                  <a:schemeClr val="dk2"/>
                </a:solidFill>
              </a:defRPr>
            </a:lvl6pPr>
            <a:lvl7pPr lvl="6" algn="r" rtl="0">
              <a:buNone/>
              <a:defRPr sz="1733">
                <a:solidFill>
                  <a:schemeClr val="dk2"/>
                </a:solidFill>
              </a:defRPr>
            </a:lvl7pPr>
            <a:lvl8pPr lvl="7" algn="r" rtl="0">
              <a:buNone/>
              <a:defRPr sz="1733">
                <a:solidFill>
                  <a:schemeClr val="dk2"/>
                </a:solidFill>
              </a:defRPr>
            </a:lvl8pPr>
            <a:lvl9pPr lvl="8" algn="r" rtl="0">
              <a:buNone/>
              <a:defRPr sz="1733">
                <a:solidFill>
                  <a:schemeClr val="dk2"/>
                </a:solidFill>
              </a:defRPr>
            </a:lvl9pPr>
          </a:lstStyle>
          <a:p>
            <a:fld id="{69CC661C-8B06-4A06-A1DB-F5CA1A8C0AE2}" type="slidenum">
              <a:rPr lang="en-US" smtClean="0"/>
              <a:t>‹#›</a:t>
            </a:fld>
            <a:endParaRPr lang="en-US"/>
          </a:p>
        </p:txBody>
      </p:sp>
      <p:sp>
        <p:nvSpPr>
          <p:cNvPr id="83" name="Google Shape;83;p15"/>
          <p:cNvSpPr txBox="1">
            <a:spLocks noGrp="1"/>
          </p:cNvSpPr>
          <p:nvPr>
            <p:ph type="title"/>
          </p:nvPr>
        </p:nvSpPr>
        <p:spPr>
          <a:xfrm>
            <a:off x="2351351" y="593375"/>
            <a:ext cx="8348000" cy="763600"/>
          </a:xfrm>
          <a:prstGeom prst="rect">
            <a:avLst/>
          </a:prstGeom>
        </p:spPr>
        <p:txBody>
          <a:bodyPr spcFirstLastPara="1" wrap="square" lIns="121900" tIns="121900" rIns="121900" bIns="121900" anchor="t" anchorCtr="0">
            <a:normAutofit/>
          </a:bodyPr>
          <a:lstStyle>
            <a:lvl1pPr lvl="0"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1pPr>
            <a:lvl2pPr lvl="1"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2pPr>
            <a:lvl3pPr lvl="2"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3pPr>
            <a:lvl4pPr lvl="3"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4pPr>
            <a:lvl5pPr lvl="4"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5pPr>
            <a:lvl6pPr lvl="5"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6pPr>
            <a:lvl7pPr lvl="6"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7pPr>
            <a:lvl8pPr lvl="7"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8pPr>
            <a:lvl9pPr lvl="8" rtl="0">
              <a:spcBef>
                <a:spcPts val="0"/>
              </a:spcBef>
              <a:spcAft>
                <a:spcPts val="0"/>
              </a:spcAft>
              <a:buClr>
                <a:schemeClr val="accent1"/>
              </a:buClr>
              <a:buSzPts val="4800"/>
              <a:buFont typeface="Abril Fatface"/>
              <a:buNone/>
              <a:defRPr sz="6400">
                <a:solidFill>
                  <a:schemeClr val="accent1"/>
                </a:solidFill>
                <a:latin typeface="Abril Fatface"/>
                <a:ea typeface="Abril Fatface"/>
                <a:cs typeface="Abril Fatface"/>
                <a:sym typeface="Abril Fatface"/>
              </a:defRPr>
            </a:lvl9pPr>
          </a:lstStyle>
          <a:p>
            <a:endParaRPr/>
          </a:p>
        </p:txBody>
      </p:sp>
      <p:sp>
        <p:nvSpPr>
          <p:cNvPr id="84" name="Google Shape;84;p15"/>
          <p:cNvSpPr/>
          <p:nvPr/>
        </p:nvSpPr>
        <p:spPr>
          <a:xfrm rot="-5400000" flipH="1">
            <a:off x="-2187259" y="-2126868"/>
            <a:ext cx="4253600" cy="4253600"/>
          </a:xfrm>
          <a:prstGeom prst="pie">
            <a:avLst>
              <a:gd name="adj1" fmla="val 0"/>
              <a:gd name="adj2" fmla="val 5456402"/>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85" name="Google Shape;85;p15"/>
          <p:cNvSpPr/>
          <p:nvPr/>
        </p:nvSpPr>
        <p:spPr>
          <a:xfrm flipH="1">
            <a:off x="1278293" y="-49"/>
            <a:ext cx="80000" cy="720000"/>
          </a:xfrm>
          <a:prstGeom prst="rect">
            <a:avLst/>
          </a:prstGeom>
          <a:solidFill>
            <a:srgbClr val="FEFD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Arial"/>
              <a:ea typeface="Arial"/>
              <a:cs typeface="Arial"/>
              <a:sym typeface="Arial"/>
            </a:endParaRPr>
          </a:p>
        </p:txBody>
      </p:sp>
      <p:sp>
        <p:nvSpPr>
          <p:cNvPr id="86" name="Google Shape;86;p15"/>
          <p:cNvSpPr/>
          <p:nvPr/>
        </p:nvSpPr>
        <p:spPr>
          <a:xfrm flipH="1">
            <a:off x="1128249" y="-49"/>
            <a:ext cx="80000" cy="720000"/>
          </a:xfrm>
          <a:prstGeom prst="rect">
            <a:avLst/>
          </a:prstGeom>
          <a:solidFill>
            <a:srgbClr val="FEFD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Arial"/>
              <a:ea typeface="Arial"/>
              <a:cs typeface="Arial"/>
              <a:sym typeface="Arial"/>
            </a:endParaRPr>
          </a:p>
        </p:txBody>
      </p:sp>
      <p:sp>
        <p:nvSpPr>
          <p:cNvPr id="87" name="Google Shape;87;p15"/>
          <p:cNvSpPr/>
          <p:nvPr/>
        </p:nvSpPr>
        <p:spPr>
          <a:xfrm flipH="1">
            <a:off x="978207" y="-49"/>
            <a:ext cx="80000" cy="720000"/>
          </a:xfrm>
          <a:prstGeom prst="rect">
            <a:avLst/>
          </a:prstGeom>
          <a:solidFill>
            <a:srgbClr val="FEFD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Arial"/>
              <a:ea typeface="Arial"/>
              <a:cs typeface="Arial"/>
              <a:sym typeface="Arial"/>
            </a:endParaRPr>
          </a:p>
        </p:txBody>
      </p:sp>
      <p:sp>
        <p:nvSpPr>
          <p:cNvPr id="88" name="Google Shape;88;p15"/>
          <p:cNvSpPr/>
          <p:nvPr/>
        </p:nvSpPr>
        <p:spPr>
          <a:xfrm>
            <a:off x="-1182857" y="1356880"/>
            <a:ext cx="2244800" cy="2244800"/>
          </a:xfrm>
          <a:prstGeom prst="pie">
            <a:avLst>
              <a:gd name="adj1" fmla="val 0"/>
              <a:gd name="adj2" fmla="val 5364633"/>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89" name="Google Shape;89;p15"/>
          <p:cNvSpPr/>
          <p:nvPr/>
        </p:nvSpPr>
        <p:spPr>
          <a:xfrm rot="-5400000">
            <a:off x="-1182857" y="3601872"/>
            <a:ext cx="2244800" cy="2244800"/>
          </a:xfrm>
          <a:prstGeom prst="pie">
            <a:avLst>
              <a:gd name="adj1" fmla="val 0"/>
              <a:gd name="adj2" fmla="val 5456402"/>
            </a:avLst>
          </a:pr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90" name="Google Shape;90;p15"/>
          <p:cNvSpPr/>
          <p:nvPr/>
        </p:nvSpPr>
        <p:spPr>
          <a:xfrm rot="5400000">
            <a:off x="1295487" y="5727879"/>
            <a:ext cx="409480" cy="1496872"/>
          </a:xfrm>
          <a:custGeom>
            <a:avLst/>
            <a:gdLst/>
            <a:ahLst/>
            <a:cxnLst/>
            <a:rect l="l" t="t" r="r" b="b"/>
            <a:pathLst>
              <a:path w="410850" h="1501878" extrusionOk="0">
                <a:moveTo>
                  <a:pt x="364520" y="1478716"/>
                </a:moveTo>
                <a:cubicBezTo>
                  <a:pt x="364520" y="1465923"/>
                  <a:pt x="374892" y="1455553"/>
                  <a:pt x="387688" y="1455553"/>
                </a:cubicBezTo>
                <a:cubicBezTo>
                  <a:pt x="400481" y="1455553"/>
                  <a:pt x="410850" y="1465923"/>
                  <a:pt x="410850" y="1478716"/>
                </a:cubicBezTo>
                <a:cubicBezTo>
                  <a:pt x="410850" y="1491509"/>
                  <a:pt x="400481" y="1501878"/>
                  <a:pt x="387688" y="1501878"/>
                </a:cubicBezTo>
                <a:cubicBezTo>
                  <a:pt x="374892" y="1501878"/>
                  <a:pt x="364520" y="1491509"/>
                  <a:pt x="364520" y="1478716"/>
                </a:cubicBezTo>
                <a:close/>
                <a:moveTo>
                  <a:pt x="362457" y="751977"/>
                </a:moveTo>
                <a:cubicBezTo>
                  <a:pt x="362457" y="739182"/>
                  <a:pt x="372828" y="728810"/>
                  <a:pt x="385624" y="728810"/>
                </a:cubicBezTo>
                <a:cubicBezTo>
                  <a:pt x="398417" y="728810"/>
                  <a:pt x="408787" y="739182"/>
                  <a:pt x="408787" y="751977"/>
                </a:cubicBezTo>
                <a:cubicBezTo>
                  <a:pt x="408787" y="764771"/>
                  <a:pt x="398417" y="775143"/>
                  <a:pt x="385624" y="775143"/>
                </a:cubicBezTo>
                <a:cubicBezTo>
                  <a:pt x="372828" y="775143"/>
                  <a:pt x="362457" y="764771"/>
                  <a:pt x="362457" y="751977"/>
                </a:cubicBezTo>
                <a:close/>
                <a:moveTo>
                  <a:pt x="360392" y="923339"/>
                </a:moveTo>
                <a:cubicBezTo>
                  <a:pt x="360392" y="910547"/>
                  <a:pt x="370763" y="900174"/>
                  <a:pt x="383559" y="900174"/>
                </a:cubicBezTo>
                <a:cubicBezTo>
                  <a:pt x="396353" y="900174"/>
                  <a:pt x="406723" y="910547"/>
                  <a:pt x="406723" y="923339"/>
                </a:cubicBezTo>
                <a:cubicBezTo>
                  <a:pt x="406723" y="936134"/>
                  <a:pt x="396353" y="946506"/>
                  <a:pt x="383559" y="946506"/>
                </a:cubicBezTo>
                <a:cubicBezTo>
                  <a:pt x="370763" y="946506"/>
                  <a:pt x="360392" y="936134"/>
                  <a:pt x="360392" y="923339"/>
                </a:cubicBezTo>
                <a:close/>
                <a:moveTo>
                  <a:pt x="360391" y="1115348"/>
                </a:moveTo>
                <a:cubicBezTo>
                  <a:pt x="360391" y="1102553"/>
                  <a:pt x="370763" y="1092182"/>
                  <a:pt x="383558" y="1092182"/>
                </a:cubicBezTo>
                <a:cubicBezTo>
                  <a:pt x="396353" y="1092182"/>
                  <a:pt x="406723" y="1102553"/>
                  <a:pt x="406723" y="1115348"/>
                </a:cubicBezTo>
                <a:cubicBezTo>
                  <a:pt x="406723" y="1128143"/>
                  <a:pt x="396353" y="1138515"/>
                  <a:pt x="383558" y="1138515"/>
                </a:cubicBezTo>
                <a:cubicBezTo>
                  <a:pt x="370763" y="1138515"/>
                  <a:pt x="360391" y="1128143"/>
                  <a:pt x="360391" y="1115348"/>
                </a:cubicBezTo>
                <a:close/>
                <a:moveTo>
                  <a:pt x="358329" y="23166"/>
                </a:moveTo>
                <a:cubicBezTo>
                  <a:pt x="358329" y="10372"/>
                  <a:pt x="368702" y="0"/>
                  <a:pt x="381496" y="0"/>
                </a:cubicBezTo>
                <a:cubicBezTo>
                  <a:pt x="394291" y="0"/>
                  <a:pt x="404661" y="10372"/>
                  <a:pt x="404661" y="23166"/>
                </a:cubicBezTo>
                <a:cubicBezTo>
                  <a:pt x="404661" y="35960"/>
                  <a:pt x="394291" y="46332"/>
                  <a:pt x="381496" y="46332"/>
                </a:cubicBezTo>
                <a:cubicBezTo>
                  <a:pt x="368702" y="46332"/>
                  <a:pt x="358329" y="35960"/>
                  <a:pt x="358329" y="23166"/>
                </a:cubicBezTo>
                <a:close/>
                <a:moveTo>
                  <a:pt x="358325" y="1286711"/>
                </a:moveTo>
                <a:cubicBezTo>
                  <a:pt x="358325" y="1273917"/>
                  <a:pt x="368698" y="1263547"/>
                  <a:pt x="381492" y="1263547"/>
                </a:cubicBezTo>
                <a:cubicBezTo>
                  <a:pt x="394287" y="1263547"/>
                  <a:pt x="404657" y="1273917"/>
                  <a:pt x="404657" y="1286711"/>
                </a:cubicBezTo>
                <a:cubicBezTo>
                  <a:pt x="404657" y="1299507"/>
                  <a:pt x="394287" y="1309877"/>
                  <a:pt x="381492" y="1309877"/>
                </a:cubicBezTo>
                <a:cubicBezTo>
                  <a:pt x="368698" y="1309877"/>
                  <a:pt x="358325" y="1299507"/>
                  <a:pt x="358325" y="1286711"/>
                </a:cubicBezTo>
                <a:close/>
                <a:moveTo>
                  <a:pt x="356265" y="194529"/>
                </a:moveTo>
                <a:cubicBezTo>
                  <a:pt x="356265" y="181735"/>
                  <a:pt x="366637" y="171363"/>
                  <a:pt x="379431" y="171363"/>
                </a:cubicBezTo>
                <a:cubicBezTo>
                  <a:pt x="392227" y="171363"/>
                  <a:pt x="402597" y="181735"/>
                  <a:pt x="402597" y="194529"/>
                </a:cubicBezTo>
                <a:cubicBezTo>
                  <a:pt x="402597" y="207323"/>
                  <a:pt x="392227" y="217695"/>
                  <a:pt x="379431" y="217695"/>
                </a:cubicBezTo>
                <a:cubicBezTo>
                  <a:pt x="366637" y="217695"/>
                  <a:pt x="356265" y="207323"/>
                  <a:pt x="356265" y="194529"/>
                </a:cubicBezTo>
                <a:close/>
                <a:moveTo>
                  <a:pt x="356264" y="386541"/>
                </a:moveTo>
                <a:cubicBezTo>
                  <a:pt x="356264" y="373746"/>
                  <a:pt x="366637" y="363375"/>
                  <a:pt x="379431" y="363375"/>
                </a:cubicBezTo>
                <a:cubicBezTo>
                  <a:pt x="392226" y="363375"/>
                  <a:pt x="402597" y="373746"/>
                  <a:pt x="402597" y="386541"/>
                </a:cubicBezTo>
                <a:cubicBezTo>
                  <a:pt x="402597" y="399334"/>
                  <a:pt x="392226" y="409706"/>
                  <a:pt x="379431" y="409706"/>
                </a:cubicBezTo>
                <a:cubicBezTo>
                  <a:pt x="366637" y="409706"/>
                  <a:pt x="356264" y="399334"/>
                  <a:pt x="356264" y="386541"/>
                </a:cubicBezTo>
                <a:close/>
                <a:moveTo>
                  <a:pt x="354199" y="557904"/>
                </a:moveTo>
                <a:cubicBezTo>
                  <a:pt x="354199" y="545110"/>
                  <a:pt x="364572" y="534738"/>
                  <a:pt x="377366" y="534738"/>
                </a:cubicBezTo>
                <a:cubicBezTo>
                  <a:pt x="390162" y="534738"/>
                  <a:pt x="400532" y="545110"/>
                  <a:pt x="400532" y="557904"/>
                </a:cubicBezTo>
                <a:cubicBezTo>
                  <a:pt x="400532" y="570697"/>
                  <a:pt x="390162" y="581069"/>
                  <a:pt x="377366" y="581069"/>
                </a:cubicBezTo>
                <a:cubicBezTo>
                  <a:pt x="364572" y="581069"/>
                  <a:pt x="354199" y="570697"/>
                  <a:pt x="354199" y="557904"/>
                </a:cubicBezTo>
                <a:close/>
                <a:moveTo>
                  <a:pt x="187418" y="1478716"/>
                </a:moveTo>
                <a:cubicBezTo>
                  <a:pt x="187418" y="1465923"/>
                  <a:pt x="197790" y="1455553"/>
                  <a:pt x="210584" y="1455553"/>
                </a:cubicBezTo>
                <a:cubicBezTo>
                  <a:pt x="223378" y="1455553"/>
                  <a:pt x="233750" y="1465923"/>
                  <a:pt x="233750" y="1478716"/>
                </a:cubicBezTo>
                <a:cubicBezTo>
                  <a:pt x="233750" y="1491509"/>
                  <a:pt x="223378" y="1501878"/>
                  <a:pt x="210584" y="1501878"/>
                </a:cubicBezTo>
                <a:cubicBezTo>
                  <a:pt x="197790" y="1501878"/>
                  <a:pt x="187418" y="1491509"/>
                  <a:pt x="187418" y="1478716"/>
                </a:cubicBezTo>
                <a:close/>
                <a:moveTo>
                  <a:pt x="185354" y="751977"/>
                </a:moveTo>
                <a:cubicBezTo>
                  <a:pt x="185354" y="739182"/>
                  <a:pt x="195726" y="728810"/>
                  <a:pt x="208520" y="728810"/>
                </a:cubicBezTo>
                <a:cubicBezTo>
                  <a:pt x="221314" y="728810"/>
                  <a:pt x="231686" y="739182"/>
                  <a:pt x="231686" y="751977"/>
                </a:cubicBezTo>
                <a:cubicBezTo>
                  <a:pt x="231686" y="764771"/>
                  <a:pt x="221314" y="775143"/>
                  <a:pt x="208520" y="775143"/>
                </a:cubicBezTo>
                <a:cubicBezTo>
                  <a:pt x="195726" y="775143"/>
                  <a:pt x="185354" y="764771"/>
                  <a:pt x="185354" y="751977"/>
                </a:cubicBezTo>
                <a:close/>
                <a:moveTo>
                  <a:pt x="183290" y="923339"/>
                </a:moveTo>
                <a:cubicBezTo>
                  <a:pt x="183290" y="910547"/>
                  <a:pt x="193662" y="900174"/>
                  <a:pt x="206456" y="900174"/>
                </a:cubicBezTo>
                <a:cubicBezTo>
                  <a:pt x="219249" y="900174"/>
                  <a:pt x="229621" y="910547"/>
                  <a:pt x="229621" y="923339"/>
                </a:cubicBezTo>
                <a:cubicBezTo>
                  <a:pt x="229621" y="936134"/>
                  <a:pt x="219249" y="946506"/>
                  <a:pt x="206456" y="946506"/>
                </a:cubicBezTo>
                <a:cubicBezTo>
                  <a:pt x="193662" y="946506"/>
                  <a:pt x="183290" y="936134"/>
                  <a:pt x="183290" y="923339"/>
                </a:cubicBezTo>
                <a:close/>
                <a:moveTo>
                  <a:pt x="183289" y="1115348"/>
                </a:moveTo>
                <a:cubicBezTo>
                  <a:pt x="183289" y="1102553"/>
                  <a:pt x="193661" y="1092182"/>
                  <a:pt x="206455" y="1092182"/>
                </a:cubicBezTo>
                <a:cubicBezTo>
                  <a:pt x="219249" y="1092182"/>
                  <a:pt x="229621" y="1102553"/>
                  <a:pt x="229621" y="1115348"/>
                </a:cubicBezTo>
                <a:cubicBezTo>
                  <a:pt x="229621" y="1128143"/>
                  <a:pt x="219249" y="1138515"/>
                  <a:pt x="206455" y="1138515"/>
                </a:cubicBezTo>
                <a:cubicBezTo>
                  <a:pt x="193661" y="1138515"/>
                  <a:pt x="183289" y="1128143"/>
                  <a:pt x="183289" y="1115348"/>
                </a:cubicBezTo>
                <a:close/>
                <a:moveTo>
                  <a:pt x="181228" y="23166"/>
                </a:moveTo>
                <a:cubicBezTo>
                  <a:pt x="181228" y="10372"/>
                  <a:pt x="191600" y="0"/>
                  <a:pt x="204394" y="0"/>
                </a:cubicBezTo>
                <a:cubicBezTo>
                  <a:pt x="217188" y="0"/>
                  <a:pt x="227560" y="10372"/>
                  <a:pt x="227560" y="23166"/>
                </a:cubicBezTo>
                <a:cubicBezTo>
                  <a:pt x="227560" y="35960"/>
                  <a:pt x="217188" y="46332"/>
                  <a:pt x="204394" y="46332"/>
                </a:cubicBezTo>
                <a:cubicBezTo>
                  <a:pt x="191600" y="46332"/>
                  <a:pt x="181228" y="35960"/>
                  <a:pt x="181228" y="23166"/>
                </a:cubicBezTo>
                <a:close/>
                <a:moveTo>
                  <a:pt x="181225" y="1286711"/>
                </a:moveTo>
                <a:cubicBezTo>
                  <a:pt x="181225" y="1273917"/>
                  <a:pt x="191597" y="1263547"/>
                  <a:pt x="204391" y="1263547"/>
                </a:cubicBezTo>
                <a:cubicBezTo>
                  <a:pt x="217185" y="1263547"/>
                  <a:pt x="227557" y="1273917"/>
                  <a:pt x="227557" y="1286711"/>
                </a:cubicBezTo>
                <a:cubicBezTo>
                  <a:pt x="227557" y="1299507"/>
                  <a:pt x="217185" y="1309877"/>
                  <a:pt x="204391" y="1309877"/>
                </a:cubicBezTo>
                <a:cubicBezTo>
                  <a:pt x="191597" y="1309877"/>
                  <a:pt x="181225" y="1299507"/>
                  <a:pt x="181225" y="1286711"/>
                </a:cubicBezTo>
                <a:close/>
                <a:moveTo>
                  <a:pt x="179162" y="194529"/>
                </a:moveTo>
                <a:cubicBezTo>
                  <a:pt x="179162" y="181735"/>
                  <a:pt x="189534" y="171363"/>
                  <a:pt x="202328" y="171363"/>
                </a:cubicBezTo>
                <a:cubicBezTo>
                  <a:pt x="215122" y="171363"/>
                  <a:pt x="225494" y="181735"/>
                  <a:pt x="225494" y="194529"/>
                </a:cubicBezTo>
                <a:cubicBezTo>
                  <a:pt x="225494" y="207323"/>
                  <a:pt x="215122" y="217695"/>
                  <a:pt x="202328" y="217695"/>
                </a:cubicBezTo>
                <a:cubicBezTo>
                  <a:pt x="189534" y="217695"/>
                  <a:pt x="179162" y="207323"/>
                  <a:pt x="179162" y="194529"/>
                </a:cubicBezTo>
                <a:close/>
                <a:moveTo>
                  <a:pt x="179162" y="386541"/>
                </a:moveTo>
                <a:cubicBezTo>
                  <a:pt x="179162" y="373746"/>
                  <a:pt x="189534" y="363375"/>
                  <a:pt x="202328" y="363375"/>
                </a:cubicBezTo>
                <a:cubicBezTo>
                  <a:pt x="215122" y="363375"/>
                  <a:pt x="225494" y="373746"/>
                  <a:pt x="225494" y="386541"/>
                </a:cubicBezTo>
                <a:cubicBezTo>
                  <a:pt x="225494" y="399334"/>
                  <a:pt x="215122" y="409706"/>
                  <a:pt x="202328" y="409706"/>
                </a:cubicBezTo>
                <a:cubicBezTo>
                  <a:pt x="189534" y="409706"/>
                  <a:pt x="179162" y="399334"/>
                  <a:pt x="179162" y="386541"/>
                </a:cubicBezTo>
                <a:close/>
                <a:moveTo>
                  <a:pt x="177098" y="557904"/>
                </a:moveTo>
                <a:cubicBezTo>
                  <a:pt x="177098" y="545110"/>
                  <a:pt x="187470" y="534738"/>
                  <a:pt x="200263" y="534738"/>
                </a:cubicBezTo>
                <a:cubicBezTo>
                  <a:pt x="213057" y="534738"/>
                  <a:pt x="223429" y="545110"/>
                  <a:pt x="223429" y="557904"/>
                </a:cubicBezTo>
                <a:cubicBezTo>
                  <a:pt x="223429" y="570697"/>
                  <a:pt x="213057" y="581069"/>
                  <a:pt x="200263" y="581069"/>
                </a:cubicBezTo>
                <a:cubicBezTo>
                  <a:pt x="187470" y="581069"/>
                  <a:pt x="177098" y="570697"/>
                  <a:pt x="177098" y="557904"/>
                </a:cubicBezTo>
                <a:close/>
                <a:moveTo>
                  <a:pt x="10320" y="1478716"/>
                </a:moveTo>
                <a:cubicBezTo>
                  <a:pt x="10320" y="1465923"/>
                  <a:pt x="20692" y="1455553"/>
                  <a:pt x="33486" y="1455553"/>
                </a:cubicBezTo>
                <a:cubicBezTo>
                  <a:pt x="46280" y="1455553"/>
                  <a:pt x="56652" y="1465923"/>
                  <a:pt x="56652" y="1478716"/>
                </a:cubicBezTo>
                <a:cubicBezTo>
                  <a:pt x="56652" y="1491509"/>
                  <a:pt x="46280" y="1501878"/>
                  <a:pt x="33486" y="1501878"/>
                </a:cubicBezTo>
                <a:cubicBezTo>
                  <a:pt x="20692" y="1501878"/>
                  <a:pt x="10320" y="1491509"/>
                  <a:pt x="10320" y="1478716"/>
                </a:cubicBezTo>
                <a:close/>
                <a:moveTo>
                  <a:pt x="8256" y="751977"/>
                </a:moveTo>
                <a:cubicBezTo>
                  <a:pt x="8256" y="739182"/>
                  <a:pt x="18628" y="728810"/>
                  <a:pt x="31422" y="728810"/>
                </a:cubicBezTo>
                <a:cubicBezTo>
                  <a:pt x="44216" y="728810"/>
                  <a:pt x="54588" y="739182"/>
                  <a:pt x="54588" y="751977"/>
                </a:cubicBezTo>
                <a:cubicBezTo>
                  <a:pt x="54588" y="764771"/>
                  <a:pt x="44216" y="775143"/>
                  <a:pt x="31422" y="775143"/>
                </a:cubicBezTo>
                <a:cubicBezTo>
                  <a:pt x="18628" y="775143"/>
                  <a:pt x="8256" y="764771"/>
                  <a:pt x="8256" y="751977"/>
                </a:cubicBezTo>
                <a:close/>
                <a:moveTo>
                  <a:pt x="6192" y="923339"/>
                </a:moveTo>
                <a:cubicBezTo>
                  <a:pt x="6192" y="910547"/>
                  <a:pt x="16564" y="900174"/>
                  <a:pt x="29357" y="900174"/>
                </a:cubicBezTo>
                <a:cubicBezTo>
                  <a:pt x="42151" y="900174"/>
                  <a:pt x="52523" y="910547"/>
                  <a:pt x="52523" y="923339"/>
                </a:cubicBezTo>
                <a:cubicBezTo>
                  <a:pt x="52523" y="936134"/>
                  <a:pt x="42151" y="946506"/>
                  <a:pt x="29357" y="946506"/>
                </a:cubicBezTo>
                <a:cubicBezTo>
                  <a:pt x="16564" y="946506"/>
                  <a:pt x="6192" y="936134"/>
                  <a:pt x="6192" y="923339"/>
                </a:cubicBezTo>
                <a:close/>
                <a:moveTo>
                  <a:pt x="6191" y="1115348"/>
                </a:moveTo>
                <a:cubicBezTo>
                  <a:pt x="6191" y="1102553"/>
                  <a:pt x="16563" y="1092182"/>
                  <a:pt x="29357" y="1092182"/>
                </a:cubicBezTo>
                <a:cubicBezTo>
                  <a:pt x="42151" y="1092182"/>
                  <a:pt x="52523" y="1102553"/>
                  <a:pt x="52523" y="1115348"/>
                </a:cubicBezTo>
                <a:cubicBezTo>
                  <a:pt x="52523" y="1128143"/>
                  <a:pt x="42151" y="1138515"/>
                  <a:pt x="29357" y="1138515"/>
                </a:cubicBezTo>
                <a:cubicBezTo>
                  <a:pt x="16563" y="1138515"/>
                  <a:pt x="6191" y="1128143"/>
                  <a:pt x="6191" y="1115348"/>
                </a:cubicBezTo>
                <a:close/>
                <a:moveTo>
                  <a:pt x="4130" y="23166"/>
                </a:moveTo>
                <a:cubicBezTo>
                  <a:pt x="4130" y="10372"/>
                  <a:pt x="14502" y="0"/>
                  <a:pt x="27296" y="0"/>
                </a:cubicBezTo>
                <a:cubicBezTo>
                  <a:pt x="40090" y="0"/>
                  <a:pt x="50462" y="10372"/>
                  <a:pt x="50462" y="23166"/>
                </a:cubicBezTo>
                <a:cubicBezTo>
                  <a:pt x="50462" y="35960"/>
                  <a:pt x="40090" y="46332"/>
                  <a:pt x="27296" y="46332"/>
                </a:cubicBezTo>
                <a:cubicBezTo>
                  <a:pt x="14502" y="46332"/>
                  <a:pt x="4130" y="35960"/>
                  <a:pt x="4130" y="23166"/>
                </a:cubicBezTo>
                <a:close/>
                <a:moveTo>
                  <a:pt x="4127" y="1286711"/>
                </a:moveTo>
                <a:cubicBezTo>
                  <a:pt x="4127" y="1273917"/>
                  <a:pt x="14499" y="1263547"/>
                  <a:pt x="27292" y="1263547"/>
                </a:cubicBezTo>
                <a:cubicBezTo>
                  <a:pt x="40086" y="1263547"/>
                  <a:pt x="50458" y="1273917"/>
                  <a:pt x="50458" y="1286711"/>
                </a:cubicBezTo>
                <a:cubicBezTo>
                  <a:pt x="50458" y="1299507"/>
                  <a:pt x="40086" y="1309879"/>
                  <a:pt x="27292" y="1309879"/>
                </a:cubicBezTo>
                <a:cubicBezTo>
                  <a:pt x="14499" y="1309879"/>
                  <a:pt x="4127" y="1299507"/>
                  <a:pt x="4127" y="1286711"/>
                </a:cubicBezTo>
                <a:close/>
                <a:moveTo>
                  <a:pt x="2064" y="194529"/>
                </a:moveTo>
                <a:cubicBezTo>
                  <a:pt x="2064" y="181735"/>
                  <a:pt x="12436" y="171363"/>
                  <a:pt x="25230" y="171363"/>
                </a:cubicBezTo>
                <a:cubicBezTo>
                  <a:pt x="38024" y="171363"/>
                  <a:pt x="48396" y="181735"/>
                  <a:pt x="48396" y="194529"/>
                </a:cubicBezTo>
                <a:cubicBezTo>
                  <a:pt x="48396" y="207323"/>
                  <a:pt x="38024" y="217695"/>
                  <a:pt x="25230" y="217695"/>
                </a:cubicBezTo>
                <a:cubicBezTo>
                  <a:pt x="12436" y="217695"/>
                  <a:pt x="2064" y="207323"/>
                  <a:pt x="2064" y="194529"/>
                </a:cubicBezTo>
                <a:close/>
                <a:moveTo>
                  <a:pt x="2064" y="386541"/>
                </a:moveTo>
                <a:cubicBezTo>
                  <a:pt x="2064" y="373746"/>
                  <a:pt x="12436" y="363375"/>
                  <a:pt x="25230" y="363375"/>
                </a:cubicBezTo>
                <a:cubicBezTo>
                  <a:pt x="38024" y="363375"/>
                  <a:pt x="48396" y="373746"/>
                  <a:pt x="48396" y="386541"/>
                </a:cubicBezTo>
                <a:cubicBezTo>
                  <a:pt x="48396" y="399334"/>
                  <a:pt x="38024" y="409706"/>
                  <a:pt x="25230" y="409706"/>
                </a:cubicBezTo>
                <a:cubicBezTo>
                  <a:pt x="12436" y="409706"/>
                  <a:pt x="2064" y="399334"/>
                  <a:pt x="2064" y="386541"/>
                </a:cubicBezTo>
                <a:close/>
                <a:moveTo>
                  <a:pt x="0" y="557904"/>
                </a:moveTo>
                <a:cubicBezTo>
                  <a:pt x="0" y="545110"/>
                  <a:pt x="10371" y="534738"/>
                  <a:pt x="23165" y="534738"/>
                </a:cubicBezTo>
                <a:cubicBezTo>
                  <a:pt x="35959" y="534738"/>
                  <a:pt x="46331" y="545110"/>
                  <a:pt x="46331" y="557904"/>
                </a:cubicBezTo>
                <a:cubicBezTo>
                  <a:pt x="46331" y="570697"/>
                  <a:pt x="35959" y="581069"/>
                  <a:pt x="23165" y="581069"/>
                </a:cubicBezTo>
                <a:cubicBezTo>
                  <a:pt x="10371" y="581069"/>
                  <a:pt x="0" y="570697"/>
                  <a:pt x="0" y="557904"/>
                </a:cubicBezTo>
                <a:close/>
              </a:path>
            </a:pathLst>
          </a:custGeom>
          <a:solidFill>
            <a:srgbClr val="42424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91" name="Google Shape;91;p15"/>
          <p:cNvSpPr/>
          <p:nvPr/>
        </p:nvSpPr>
        <p:spPr>
          <a:xfrm flipH="1">
            <a:off x="9941176" y="4591825"/>
            <a:ext cx="2265299" cy="2269536"/>
          </a:xfrm>
          <a:custGeom>
            <a:avLst/>
            <a:gdLst/>
            <a:ahLst/>
            <a:cxnLst/>
            <a:rect l="l" t="t" r="r" b="b"/>
            <a:pathLst>
              <a:path w="1270261" h="1270263" extrusionOk="0">
                <a:moveTo>
                  <a:pt x="0" y="0"/>
                </a:moveTo>
                <a:lnTo>
                  <a:pt x="129876" y="6558"/>
                </a:lnTo>
                <a:cubicBezTo>
                  <a:pt x="770413" y="71609"/>
                  <a:pt x="1270261" y="612563"/>
                  <a:pt x="1270261" y="1270262"/>
                </a:cubicBezTo>
                <a:lnTo>
                  <a:pt x="1270261" y="1270263"/>
                </a:lnTo>
                <a:lnTo>
                  <a:pt x="635130" y="1270263"/>
                </a:lnTo>
                <a:lnTo>
                  <a:pt x="635130" y="1270262"/>
                </a:lnTo>
                <a:cubicBezTo>
                  <a:pt x="635130" y="963336"/>
                  <a:pt x="417419" y="707258"/>
                  <a:pt x="128000" y="648035"/>
                </a:cubicBezTo>
                <a:lnTo>
                  <a:pt x="0" y="635131"/>
                </a:lnTo>
                <a:close/>
              </a:path>
            </a:pathLst>
          </a:cu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92" name="Google Shape;92;p15"/>
          <p:cNvSpPr/>
          <p:nvPr/>
        </p:nvSpPr>
        <p:spPr>
          <a:xfrm flipH="1">
            <a:off x="10834837" y="224192"/>
            <a:ext cx="1119251" cy="1501879"/>
          </a:xfrm>
          <a:custGeom>
            <a:avLst/>
            <a:gdLst/>
            <a:ahLst/>
            <a:cxnLst/>
            <a:rect l="l" t="t" r="r" b="b"/>
            <a:pathLst>
              <a:path w="1119251" h="1501878" extrusionOk="0">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solidFill>
            <a:schemeClr val="accent2"/>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rgbClr val="FFFFFF"/>
              </a:solidFill>
              <a:latin typeface="Calibri"/>
              <a:ea typeface="Calibri"/>
              <a:cs typeface="Calibri"/>
              <a:sym typeface="Calibri"/>
            </a:endParaRPr>
          </a:p>
        </p:txBody>
      </p:sp>
      <p:sp>
        <p:nvSpPr>
          <p:cNvPr id="93" name="Google Shape;93;p15"/>
          <p:cNvSpPr/>
          <p:nvPr/>
        </p:nvSpPr>
        <p:spPr>
          <a:xfrm rot="5400000">
            <a:off x="9503949" y="5127937"/>
            <a:ext cx="1195200" cy="1195200"/>
          </a:xfrm>
          <a:prstGeom prst="pie">
            <a:avLst>
              <a:gd name="adj1" fmla="val 16185610"/>
              <a:gd name="adj2" fmla="val 5357911"/>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94" name="Google Shape;94;p15"/>
          <p:cNvSpPr txBox="1"/>
          <p:nvPr/>
        </p:nvSpPr>
        <p:spPr>
          <a:xfrm rot="5400000">
            <a:off x="-679300" y="609051"/>
            <a:ext cx="1579600" cy="373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2400">
                <a:solidFill>
                  <a:srgbClr val="FFFFFF"/>
                </a:solidFill>
                <a:latin typeface="Barlow Condensed"/>
                <a:ea typeface="Barlow Condensed"/>
                <a:cs typeface="Barlow Condensed"/>
                <a:sym typeface="Barlow Condensed"/>
              </a:rPr>
              <a:t>SLIDESMANIA.COM</a:t>
            </a:r>
            <a:endParaRPr sz="2400">
              <a:solidFill>
                <a:srgbClr val="FFFFFF"/>
              </a:solidFill>
              <a:latin typeface="Barlow Condensed"/>
              <a:ea typeface="Barlow Condensed"/>
              <a:cs typeface="Barlow Condensed"/>
              <a:sym typeface="Barlow Condensed"/>
            </a:endParaRPr>
          </a:p>
        </p:txBody>
      </p:sp>
    </p:spTree>
    <p:extLst>
      <p:ext uri="{BB962C8B-B14F-4D97-AF65-F5344CB8AC3E}">
        <p14:creationId xmlns:p14="http://schemas.microsoft.com/office/powerpoint/2010/main" val="3421514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95"/>
        <p:cNvGrpSpPr/>
        <p:nvPr/>
      </p:nvGrpSpPr>
      <p:grpSpPr>
        <a:xfrm>
          <a:off x="0" y="0"/>
          <a:ext cx="0" cy="0"/>
          <a:chOff x="0" y="0"/>
          <a:chExt cx="0" cy="0"/>
        </a:xfrm>
      </p:grpSpPr>
      <p:graphicFrame>
        <p:nvGraphicFramePr>
          <p:cNvPr id="96" name="Google Shape;96;p16"/>
          <p:cNvGraphicFramePr/>
          <p:nvPr/>
        </p:nvGraphicFramePr>
        <p:xfrm>
          <a:off x="259744" y="1445000"/>
          <a:ext cx="4000000" cy="4000000"/>
        </p:xfrm>
        <a:graphic>
          <a:graphicData uri="http://schemas.openxmlformats.org/drawingml/2006/table">
            <a:tbl>
              <a:tblPr>
                <a:noFill/>
              </a:tblPr>
              <a:tblGrid>
                <a:gridCol w="3944500">
                  <a:extLst>
                    <a:ext uri="{9D8B030D-6E8A-4147-A177-3AD203B41FA5}">
                      <a16:colId xmlns:a16="http://schemas.microsoft.com/office/drawing/2014/main" val="20000"/>
                    </a:ext>
                  </a:extLst>
                </a:gridCol>
                <a:gridCol w="3944500">
                  <a:extLst>
                    <a:ext uri="{9D8B030D-6E8A-4147-A177-3AD203B41FA5}">
                      <a16:colId xmlns:a16="http://schemas.microsoft.com/office/drawing/2014/main" val="20001"/>
                    </a:ext>
                  </a:extLst>
                </a:gridCol>
                <a:gridCol w="3944500">
                  <a:extLst>
                    <a:ext uri="{9D8B030D-6E8A-4147-A177-3AD203B41FA5}">
                      <a16:colId xmlns:a16="http://schemas.microsoft.com/office/drawing/2014/main" val="20002"/>
                    </a:ext>
                  </a:extLst>
                </a:gridCol>
              </a:tblGrid>
              <a:tr h="1015960">
                <a:tc>
                  <a:txBody>
                    <a:bodyPr/>
                    <a:lstStyle/>
                    <a:p>
                      <a:pPr marL="0" lvl="0" indent="0" algn="ctr" rtl="0">
                        <a:spcBef>
                          <a:spcPts val="0"/>
                        </a:spcBef>
                        <a:spcAft>
                          <a:spcPts val="0"/>
                        </a:spcAft>
                        <a:buNone/>
                      </a:pPr>
                      <a:r>
                        <a:rPr lang="en" sz="2500">
                          <a:solidFill>
                            <a:srgbClr val="980000"/>
                          </a:solidFill>
                        </a:rPr>
                        <a:t>Acknowledge and Clarify</a:t>
                      </a:r>
                      <a:endParaRPr sz="2500">
                        <a:solidFill>
                          <a:srgbClr val="980000"/>
                        </a:solidFill>
                      </a:endParaRPr>
                    </a:p>
                  </a:txBody>
                  <a:tcPr marL="121900" marR="121900" marT="121900" marB="121900" anchor="ctr">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2500">
                          <a:solidFill>
                            <a:srgbClr val="980000"/>
                          </a:solidFill>
                        </a:rPr>
                        <a:t>Summarize and Organize</a:t>
                      </a:r>
                      <a:endParaRPr sz="2500">
                        <a:solidFill>
                          <a:srgbClr val="980000"/>
                        </a:solidFill>
                      </a:endParaRPr>
                    </a:p>
                  </a:txBody>
                  <a:tcPr marL="121900" marR="121900" marT="121900" marB="121900" anchor="ctr">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2500">
                          <a:solidFill>
                            <a:srgbClr val="980000"/>
                          </a:solidFill>
                        </a:rPr>
                        <a:t>Shift Level Abstraction </a:t>
                      </a:r>
                      <a:endParaRPr sz="2500">
                        <a:solidFill>
                          <a:srgbClr val="980000"/>
                        </a:solidFill>
                      </a:endParaRPr>
                    </a:p>
                    <a:p>
                      <a:pPr marL="0" lvl="0" indent="0" algn="ctr" rtl="0">
                        <a:spcBef>
                          <a:spcPts val="0"/>
                        </a:spcBef>
                        <a:spcAft>
                          <a:spcPts val="0"/>
                        </a:spcAft>
                        <a:buNone/>
                      </a:pPr>
                      <a:r>
                        <a:rPr lang="en" sz="2500">
                          <a:solidFill>
                            <a:srgbClr val="980000"/>
                          </a:solidFill>
                        </a:rPr>
                        <a:t>Up or Down</a:t>
                      </a:r>
                      <a:endParaRPr sz="2500">
                        <a:solidFill>
                          <a:srgbClr val="980000"/>
                        </a:solidFill>
                      </a:endParaRPr>
                    </a:p>
                  </a:txBody>
                  <a:tcPr marL="121900" marR="121900" marT="121900" marB="121900" anchor="ctr">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r h="1082600">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1082600">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1082600">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1082600">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C9DAF8"/>
                    </a:solidFill>
                  </a:tcPr>
                </a:tc>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FFF2CC"/>
                    </a:solidFill>
                  </a:tcPr>
                </a:tc>
                <a:tc>
                  <a:txBody>
                    <a:bodyPr/>
                    <a:lstStyle/>
                    <a:p>
                      <a:pPr marL="0" lvl="0" indent="0" algn="l" rtl="0">
                        <a:spcBef>
                          <a:spcPts val="0"/>
                        </a:spcBef>
                        <a:spcAft>
                          <a:spcPts val="0"/>
                        </a:spcAft>
                        <a:buNone/>
                      </a:pPr>
                      <a:endParaRPr sz="2500"/>
                    </a:p>
                  </a:txBody>
                  <a:tcPr marL="121900" marR="121900" marT="121900" marB="121900">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bl>
          </a:graphicData>
        </a:graphic>
      </p:graphicFrame>
      <p:sp>
        <p:nvSpPr>
          <p:cNvPr id="97" name="Google Shape;97;p16"/>
          <p:cNvSpPr txBox="1"/>
          <p:nvPr/>
        </p:nvSpPr>
        <p:spPr>
          <a:xfrm>
            <a:off x="248769" y="133200"/>
            <a:ext cx="11694400" cy="1887528"/>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 sz="2400"/>
              <a:t>CRAFT A PARAPHRASE OF EACH TYPE IN RESPONSE TO THE PRESENTING STATEMENT FROM THE VIDEO CLIP</a:t>
            </a:r>
            <a:endParaRPr sz="2400"/>
          </a:p>
          <a:p>
            <a:pPr marL="0" lvl="0" indent="0" algn="ctr" rtl="0">
              <a:spcBef>
                <a:spcPts val="0"/>
              </a:spcBef>
              <a:spcAft>
                <a:spcPts val="0"/>
              </a:spcAft>
              <a:buNone/>
            </a:pPr>
            <a:endParaRPr sz="667"/>
          </a:p>
          <a:p>
            <a:pPr marL="0" lvl="0" indent="0" algn="l" rtl="0">
              <a:spcBef>
                <a:spcPts val="0"/>
              </a:spcBef>
              <a:spcAft>
                <a:spcPts val="0"/>
              </a:spcAft>
              <a:buNone/>
            </a:pPr>
            <a:r>
              <a:rPr lang="en" sz="1733" i="1">
                <a:solidFill>
                  <a:srgbClr val="200B7F"/>
                </a:solidFill>
              </a:rPr>
              <a:t>My challenge is trying to figure out how to keep, how to support the students that need it and enrich the students that have the knowledge and be able to keep them growing so that they stay engaged and challenged throughout the school year.</a:t>
            </a:r>
            <a:endParaRPr sz="1733" i="1">
              <a:solidFill>
                <a:srgbClr val="200B7F"/>
              </a:solidFill>
            </a:endParaRPr>
          </a:p>
        </p:txBody>
      </p:sp>
      <p:sp>
        <p:nvSpPr>
          <p:cNvPr id="98" name="Google Shape;98;p16"/>
          <p:cNvSpPr txBox="1">
            <a:spLocks noGrp="1"/>
          </p:cNvSpPr>
          <p:nvPr>
            <p:ph type="body" idx="1"/>
          </p:nvPr>
        </p:nvSpPr>
        <p:spPr>
          <a:xfrm>
            <a:off x="322000" y="2492567"/>
            <a:ext cx="3849200" cy="10084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99" name="Google Shape;99;p16"/>
          <p:cNvSpPr txBox="1">
            <a:spLocks noGrp="1"/>
          </p:cNvSpPr>
          <p:nvPr>
            <p:ph type="body" idx="2"/>
          </p:nvPr>
        </p:nvSpPr>
        <p:spPr>
          <a:xfrm>
            <a:off x="4288411" y="2511567"/>
            <a:ext cx="3746800" cy="10084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0" name="Google Shape;100;p16"/>
          <p:cNvSpPr txBox="1">
            <a:spLocks noGrp="1"/>
          </p:cNvSpPr>
          <p:nvPr>
            <p:ph type="body" idx="3"/>
          </p:nvPr>
        </p:nvSpPr>
        <p:spPr>
          <a:xfrm>
            <a:off x="8152359" y="2492567"/>
            <a:ext cx="3849200" cy="10084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1" name="Google Shape;101;p16"/>
          <p:cNvSpPr txBox="1">
            <a:spLocks noGrp="1"/>
          </p:cNvSpPr>
          <p:nvPr>
            <p:ph type="body" idx="4"/>
          </p:nvPr>
        </p:nvSpPr>
        <p:spPr>
          <a:xfrm>
            <a:off x="336641" y="3596133"/>
            <a:ext cx="3746800" cy="8944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2" name="Google Shape;102;p16"/>
          <p:cNvSpPr txBox="1">
            <a:spLocks noGrp="1"/>
          </p:cNvSpPr>
          <p:nvPr>
            <p:ph type="body" idx="5"/>
          </p:nvPr>
        </p:nvSpPr>
        <p:spPr>
          <a:xfrm>
            <a:off x="322000" y="4680667"/>
            <a:ext cx="3849200" cy="9132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3" name="Google Shape;103;p16"/>
          <p:cNvSpPr txBox="1">
            <a:spLocks noGrp="1"/>
          </p:cNvSpPr>
          <p:nvPr>
            <p:ph type="body" idx="6"/>
          </p:nvPr>
        </p:nvSpPr>
        <p:spPr>
          <a:xfrm>
            <a:off x="336641" y="5746200"/>
            <a:ext cx="3849200" cy="10084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4" name="Google Shape;104;p16"/>
          <p:cNvSpPr txBox="1">
            <a:spLocks noGrp="1"/>
          </p:cNvSpPr>
          <p:nvPr>
            <p:ph type="body" idx="7"/>
          </p:nvPr>
        </p:nvSpPr>
        <p:spPr>
          <a:xfrm>
            <a:off x="4303051" y="3577100"/>
            <a:ext cx="3746800" cy="9132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5" name="Google Shape;105;p16"/>
          <p:cNvSpPr txBox="1">
            <a:spLocks noGrp="1"/>
          </p:cNvSpPr>
          <p:nvPr>
            <p:ph type="body" idx="8"/>
          </p:nvPr>
        </p:nvSpPr>
        <p:spPr>
          <a:xfrm>
            <a:off x="4288411" y="4699700"/>
            <a:ext cx="3746800" cy="8944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6" name="Google Shape;106;p16"/>
          <p:cNvSpPr txBox="1">
            <a:spLocks noGrp="1"/>
          </p:cNvSpPr>
          <p:nvPr>
            <p:ph type="body" idx="9"/>
          </p:nvPr>
        </p:nvSpPr>
        <p:spPr>
          <a:xfrm>
            <a:off x="4303051" y="5784233"/>
            <a:ext cx="3659200" cy="10084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7" name="Google Shape;107;p16"/>
          <p:cNvSpPr txBox="1">
            <a:spLocks noGrp="1"/>
          </p:cNvSpPr>
          <p:nvPr>
            <p:ph type="body" idx="13"/>
          </p:nvPr>
        </p:nvSpPr>
        <p:spPr>
          <a:xfrm>
            <a:off x="8225564" y="3577100"/>
            <a:ext cx="3849200" cy="9132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8" name="Google Shape;108;p16"/>
          <p:cNvSpPr txBox="1">
            <a:spLocks noGrp="1"/>
          </p:cNvSpPr>
          <p:nvPr>
            <p:ph type="body" idx="14"/>
          </p:nvPr>
        </p:nvSpPr>
        <p:spPr>
          <a:xfrm>
            <a:off x="8225564" y="4699700"/>
            <a:ext cx="3746800" cy="9132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
        <p:nvSpPr>
          <p:cNvPr id="109" name="Google Shape;109;p16"/>
          <p:cNvSpPr txBox="1">
            <a:spLocks noGrp="1"/>
          </p:cNvSpPr>
          <p:nvPr>
            <p:ph type="body" idx="15"/>
          </p:nvPr>
        </p:nvSpPr>
        <p:spPr>
          <a:xfrm>
            <a:off x="8225564" y="5746200"/>
            <a:ext cx="3746800" cy="1008400"/>
          </a:xfrm>
          <a:prstGeom prst="rect">
            <a:avLst/>
          </a:prstGeom>
        </p:spPr>
        <p:txBody>
          <a:bodyPr spcFirstLastPara="1" wrap="square" lIns="91425" tIns="45700" rIns="91425" bIns="45700" anchor="t" anchorCtr="0">
            <a:normAutofit/>
          </a:bodyPr>
          <a:lstStyle>
            <a:lvl1pPr marL="609585" lvl="0" indent="-541853" rtl="0">
              <a:spcBef>
                <a:spcPts val="747"/>
              </a:spcBef>
              <a:spcAft>
                <a:spcPts val="0"/>
              </a:spcAft>
              <a:buSzPts val="2800"/>
              <a:buChar char="•"/>
              <a:defRPr/>
            </a:lvl1pPr>
            <a:lvl2pPr marL="1219170" lvl="1" indent="-507987" rtl="0">
              <a:spcBef>
                <a:spcPts val="640"/>
              </a:spcBef>
              <a:spcAft>
                <a:spcPts val="0"/>
              </a:spcAft>
              <a:buSzPts val="2400"/>
              <a:buChar char="–"/>
              <a:defRPr/>
            </a:lvl2pPr>
            <a:lvl3pPr marL="1828754" lvl="2" indent="-474121" rtl="0">
              <a:spcBef>
                <a:spcPts val="533"/>
              </a:spcBef>
              <a:spcAft>
                <a:spcPts val="0"/>
              </a:spcAft>
              <a:buSzPts val="2000"/>
              <a:buChar char="•"/>
              <a:defRPr/>
            </a:lvl3pPr>
            <a:lvl4pPr marL="2438339" lvl="3" indent="-457189" rtl="0">
              <a:spcBef>
                <a:spcPts val="480"/>
              </a:spcBef>
              <a:spcAft>
                <a:spcPts val="0"/>
              </a:spcAft>
              <a:buSzPts val="1800"/>
              <a:buChar char="–"/>
              <a:defRPr/>
            </a:lvl4pPr>
            <a:lvl5pPr marL="3047924" lvl="4" indent="-457189" rtl="0">
              <a:spcBef>
                <a:spcPts val="480"/>
              </a:spcBef>
              <a:spcAft>
                <a:spcPts val="0"/>
              </a:spcAft>
              <a:buSzPts val="1800"/>
              <a:buChar char="»"/>
              <a:defRPr/>
            </a:lvl5pPr>
            <a:lvl6pPr marL="3657509" lvl="5" indent="-474121" rtl="0">
              <a:spcBef>
                <a:spcPts val="533"/>
              </a:spcBef>
              <a:spcAft>
                <a:spcPts val="0"/>
              </a:spcAft>
              <a:buSzPts val="2000"/>
              <a:buChar char="•"/>
              <a:defRPr/>
            </a:lvl6pPr>
            <a:lvl7pPr marL="4267093" lvl="6" indent="-474121" rtl="0">
              <a:spcBef>
                <a:spcPts val="533"/>
              </a:spcBef>
              <a:spcAft>
                <a:spcPts val="0"/>
              </a:spcAft>
              <a:buSzPts val="2000"/>
              <a:buChar char="•"/>
              <a:defRPr/>
            </a:lvl7pPr>
            <a:lvl8pPr marL="4876678" lvl="7" indent="-474121" rtl="0">
              <a:spcBef>
                <a:spcPts val="533"/>
              </a:spcBef>
              <a:spcAft>
                <a:spcPts val="0"/>
              </a:spcAft>
              <a:buSzPts val="2000"/>
              <a:buChar char="•"/>
              <a:defRPr/>
            </a:lvl8pPr>
            <a:lvl9pPr marL="5486263" lvl="8" indent="-474121" rtl="0">
              <a:spcBef>
                <a:spcPts val="533"/>
              </a:spcBef>
              <a:spcAft>
                <a:spcPts val="0"/>
              </a:spcAft>
              <a:buSzPts val="2000"/>
              <a:buChar char="•"/>
              <a:defRPr/>
            </a:lvl9pPr>
          </a:lstStyle>
          <a:p>
            <a:endParaRPr/>
          </a:p>
        </p:txBody>
      </p:sp>
    </p:spTree>
    <p:extLst>
      <p:ext uri="{BB962C8B-B14F-4D97-AF65-F5344CB8AC3E}">
        <p14:creationId xmlns:p14="http://schemas.microsoft.com/office/powerpoint/2010/main" val="2790869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20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0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560"/>
              </a:spcBef>
              <a:spcAft>
                <a:spcPts val="0"/>
              </a:spcAft>
              <a:buClr>
                <a:srgbClr val="888888"/>
              </a:buClr>
              <a:buSzPts val="2800"/>
              <a:buNone/>
              <a:defRPr>
                <a:solidFill>
                  <a:srgbClr val="888888"/>
                </a:solidFill>
              </a:defRPr>
            </a:lvl1pPr>
            <a:lvl2pPr lvl="1" algn="ctr">
              <a:spcBef>
                <a:spcPts val="480"/>
              </a:spcBef>
              <a:spcAft>
                <a:spcPts val="0"/>
              </a:spcAft>
              <a:buClr>
                <a:srgbClr val="888888"/>
              </a:buClr>
              <a:buSzPts val="2400"/>
              <a:buNone/>
              <a:defRPr>
                <a:solidFill>
                  <a:srgbClr val="888888"/>
                </a:solidFill>
              </a:defRPr>
            </a:lvl2pPr>
            <a:lvl3pPr lvl="2" algn="ctr">
              <a:spcBef>
                <a:spcPts val="400"/>
              </a:spcBef>
              <a:spcAft>
                <a:spcPts val="0"/>
              </a:spcAft>
              <a:buClr>
                <a:srgbClr val="888888"/>
              </a:buClr>
              <a:buSzPts val="2000"/>
              <a:buNone/>
              <a:defRPr>
                <a:solidFill>
                  <a:srgbClr val="888888"/>
                </a:solidFill>
              </a:defRPr>
            </a:lvl3pPr>
            <a:lvl4pPr lvl="3" algn="ctr">
              <a:spcBef>
                <a:spcPts val="360"/>
              </a:spcBef>
              <a:spcAft>
                <a:spcPts val="0"/>
              </a:spcAft>
              <a:buClr>
                <a:srgbClr val="888888"/>
              </a:buClr>
              <a:buSzPts val="1800"/>
              <a:buNone/>
              <a:defRPr>
                <a:solidFill>
                  <a:srgbClr val="888888"/>
                </a:solidFill>
              </a:defRPr>
            </a:lvl4pPr>
            <a:lvl5pPr lvl="4" algn="ctr">
              <a:spcBef>
                <a:spcPts val="360"/>
              </a:spcBef>
              <a:spcAft>
                <a:spcPts val="0"/>
              </a:spcAft>
              <a:buClr>
                <a:srgbClr val="888888"/>
              </a:buClr>
              <a:buSzPts val="18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7" name="Google Shape;17;p206"/>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1731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207"/>
          <p:cNvSpPr txBox="1">
            <a:spLocks noGrp="1"/>
          </p:cNvSpPr>
          <p:nvPr>
            <p:ph type="title"/>
          </p:nvPr>
        </p:nvSpPr>
        <p:spPr>
          <a:xfrm>
            <a:off x="609600" y="533400"/>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000"/>
              <a:buFont typeface="Gentium Basic"/>
              <a:buNone/>
              <a:defRPr>
                <a:latin typeface="Gentium Basic"/>
                <a:ea typeface="Gentium Basic"/>
                <a:cs typeface="Gentium Basic"/>
                <a:sym typeface="Gentium Bas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207"/>
          <p:cNvSpPr txBox="1">
            <a:spLocks noGrp="1"/>
          </p:cNvSpPr>
          <p:nvPr>
            <p:ph type="body" idx="1"/>
          </p:nvPr>
        </p:nvSpPr>
        <p:spPr>
          <a:xfrm>
            <a:off x="609600" y="1828801"/>
            <a:ext cx="10972800" cy="42973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1" name="Google Shape;21;p207"/>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5848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0"/>
        <p:cNvGrpSpPr/>
        <p:nvPr/>
      </p:nvGrpSpPr>
      <p:grpSpPr>
        <a:xfrm>
          <a:off x="0" y="0"/>
          <a:ext cx="0" cy="0"/>
          <a:chOff x="0" y="0"/>
          <a:chExt cx="0" cy="0"/>
        </a:xfrm>
      </p:grpSpPr>
      <p:sp>
        <p:nvSpPr>
          <p:cNvPr id="31" name="Google Shape;31;p2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1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21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4" name="Google Shape;34;p21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21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21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5419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21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1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21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 name="Google Shape;41;p21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1750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242"/>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4000"/>
              <a:buFont typeface="Quattrocento Sans"/>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42"/>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0" name="Google Shape;50;p24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24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24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9622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914400" y="2130425"/>
            <a:ext cx="10363200" cy="1470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 name="Google Shape;18;p3"/>
          <p:cNvSpPr txBox="1">
            <a:spLocks noGrp="1"/>
          </p:cNvSpPr>
          <p:nvPr>
            <p:ph type="subTitle" idx="1"/>
          </p:nvPr>
        </p:nvSpPr>
        <p:spPr>
          <a:xfrm>
            <a:off x="1828800" y="3886200"/>
            <a:ext cx="8534400" cy="17528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747"/>
              </a:spcBef>
              <a:spcAft>
                <a:spcPts val="0"/>
              </a:spcAft>
              <a:buClr>
                <a:srgbClr val="888888"/>
              </a:buClr>
              <a:buSzPts val="2800"/>
              <a:buNone/>
              <a:defRPr>
                <a:solidFill>
                  <a:srgbClr val="888888"/>
                </a:solidFill>
              </a:defRPr>
            </a:lvl1pPr>
            <a:lvl2pPr lvl="1" algn="ctr" rtl="0">
              <a:lnSpc>
                <a:spcPct val="100000"/>
              </a:lnSpc>
              <a:spcBef>
                <a:spcPts val="640"/>
              </a:spcBef>
              <a:spcAft>
                <a:spcPts val="0"/>
              </a:spcAft>
              <a:buClr>
                <a:srgbClr val="888888"/>
              </a:buClr>
              <a:buSzPts val="2400"/>
              <a:buNone/>
              <a:defRPr>
                <a:solidFill>
                  <a:srgbClr val="888888"/>
                </a:solidFill>
              </a:defRPr>
            </a:lvl2pPr>
            <a:lvl3pPr lvl="2" algn="ctr" rtl="0">
              <a:lnSpc>
                <a:spcPct val="100000"/>
              </a:lnSpc>
              <a:spcBef>
                <a:spcPts val="533"/>
              </a:spcBef>
              <a:spcAft>
                <a:spcPts val="0"/>
              </a:spcAft>
              <a:buClr>
                <a:srgbClr val="888888"/>
              </a:buClr>
              <a:buSzPts val="2000"/>
              <a:buNone/>
              <a:defRPr>
                <a:solidFill>
                  <a:srgbClr val="888888"/>
                </a:solidFill>
              </a:defRPr>
            </a:lvl3pPr>
            <a:lvl4pPr lvl="3" algn="ctr" rtl="0">
              <a:lnSpc>
                <a:spcPct val="100000"/>
              </a:lnSpc>
              <a:spcBef>
                <a:spcPts val="480"/>
              </a:spcBef>
              <a:spcAft>
                <a:spcPts val="0"/>
              </a:spcAft>
              <a:buClr>
                <a:srgbClr val="888888"/>
              </a:buClr>
              <a:buSzPts val="1800"/>
              <a:buNone/>
              <a:defRPr>
                <a:solidFill>
                  <a:srgbClr val="888888"/>
                </a:solidFill>
              </a:defRPr>
            </a:lvl4pPr>
            <a:lvl5pPr lvl="4" algn="ctr" rtl="0">
              <a:lnSpc>
                <a:spcPct val="100000"/>
              </a:lnSpc>
              <a:spcBef>
                <a:spcPts val="480"/>
              </a:spcBef>
              <a:spcAft>
                <a:spcPts val="0"/>
              </a:spcAft>
              <a:buClr>
                <a:srgbClr val="888888"/>
              </a:buClr>
              <a:buSzPts val="1800"/>
              <a:buNone/>
              <a:defRPr>
                <a:solidFill>
                  <a:srgbClr val="888888"/>
                </a:solidFill>
              </a:defRPr>
            </a:lvl5pPr>
            <a:lvl6pPr lvl="5" algn="ctr" rtl="0">
              <a:lnSpc>
                <a:spcPct val="100000"/>
              </a:lnSpc>
              <a:spcBef>
                <a:spcPts val="533"/>
              </a:spcBef>
              <a:spcAft>
                <a:spcPts val="0"/>
              </a:spcAft>
              <a:buClr>
                <a:srgbClr val="888888"/>
              </a:buClr>
              <a:buSzPts val="2000"/>
              <a:buNone/>
              <a:defRPr>
                <a:solidFill>
                  <a:srgbClr val="888888"/>
                </a:solidFill>
              </a:defRPr>
            </a:lvl6pPr>
            <a:lvl7pPr lvl="6" algn="ctr" rtl="0">
              <a:lnSpc>
                <a:spcPct val="100000"/>
              </a:lnSpc>
              <a:spcBef>
                <a:spcPts val="533"/>
              </a:spcBef>
              <a:spcAft>
                <a:spcPts val="0"/>
              </a:spcAft>
              <a:buClr>
                <a:srgbClr val="888888"/>
              </a:buClr>
              <a:buSzPts val="2000"/>
              <a:buNone/>
              <a:defRPr>
                <a:solidFill>
                  <a:srgbClr val="888888"/>
                </a:solidFill>
              </a:defRPr>
            </a:lvl7pPr>
            <a:lvl8pPr lvl="7" algn="ctr" rtl="0">
              <a:lnSpc>
                <a:spcPct val="100000"/>
              </a:lnSpc>
              <a:spcBef>
                <a:spcPts val="533"/>
              </a:spcBef>
              <a:spcAft>
                <a:spcPts val="0"/>
              </a:spcAft>
              <a:buClr>
                <a:srgbClr val="888888"/>
              </a:buClr>
              <a:buSzPts val="2000"/>
              <a:buNone/>
              <a:defRPr>
                <a:solidFill>
                  <a:srgbClr val="888888"/>
                </a:solidFill>
              </a:defRPr>
            </a:lvl8pPr>
            <a:lvl9pPr lvl="8" algn="ctr" rtl="0">
              <a:lnSpc>
                <a:spcPct val="100000"/>
              </a:lnSpc>
              <a:spcBef>
                <a:spcPts val="533"/>
              </a:spcBef>
              <a:spcAft>
                <a:spcPts val="0"/>
              </a:spcAft>
              <a:buClr>
                <a:srgbClr val="888888"/>
              </a:buClr>
              <a:buSzPts val="2000"/>
              <a:buNone/>
              <a:defRPr>
                <a:solidFill>
                  <a:srgbClr val="888888"/>
                </a:solidFill>
              </a:defRPr>
            </a:lvl9pPr>
          </a:lstStyle>
          <a:p>
            <a:endParaRPr/>
          </a:p>
        </p:txBody>
      </p:sp>
    </p:spTree>
    <p:extLst>
      <p:ext uri="{BB962C8B-B14F-4D97-AF65-F5344CB8AC3E}">
        <p14:creationId xmlns:p14="http://schemas.microsoft.com/office/powerpoint/2010/main" val="1387787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3"/>
        <p:cNvGrpSpPr/>
        <p:nvPr/>
      </p:nvGrpSpPr>
      <p:grpSpPr>
        <a:xfrm>
          <a:off x="0" y="0"/>
          <a:ext cx="0" cy="0"/>
          <a:chOff x="0" y="0"/>
          <a:chExt cx="0" cy="0"/>
        </a:xfrm>
      </p:grpSpPr>
      <p:sp>
        <p:nvSpPr>
          <p:cNvPr id="54" name="Google Shape;54;p2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4000"/>
              <a:buFont typeface="Quattrocento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43"/>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6" name="Google Shape;56;p243"/>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7" name="Google Shape;57;p243"/>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8" name="Google Shape;58;p243"/>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9" name="Google Shape;59;p24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4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24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2905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63" name="Google Shape;63;p244"/>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Quattrocento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44"/>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5" name="Google Shape;65;p244"/>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6" name="Google Shape;66;p24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24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24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5568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245"/>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000"/>
              <a:buFont typeface="Quattrocento Sans"/>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45"/>
          <p:cNvSpPr>
            <a:spLocks noGrp="1"/>
          </p:cNvSpPr>
          <p:nvPr>
            <p:ph type="pic" idx="2"/>
          </p:nvPr>
        </p:nvSpPr>
        <p:spPr>
          <a:xfrm>
            <a:off x="2389717" y="612775"/>
            <a:ext cx="7315200" cy="4114800"/>
          </a:xfrm>
          <a:prstGeom prst="rect">
            <a:avLst/>
          </a:prstGeom>
          <a:noFill/>
          <a:ln>
            <a:noFill/>
          </a:ln>
        </p:spPr>
      </p:sp>
      <p:sp>
        <p:nvSpPr>
          <p:cNvPr id="72" name="Google Shape;72;p245"/>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 name="Google Shape;73;p24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24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24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9239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24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46"/>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9" name="Google Shape;79;p24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24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24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56179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247"/>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47"/>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5" name="Google Shape;85;p24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2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24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033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rmAutofit/>
          </a:bodyPr>
          <a:lstStyle>
            <a:lvl1pPr marL="609585" lvl="0" indent="-457189" algn="l" rtl="0">
              <a:lnSpc>
                <a:spcPct val="100000"/>
              </a:lnSpc>
              <a:spcBef>
                <a:spcPts val="480"/>
              </a:spcBef>
              <a:spcAft>
                <a:spcPts val="0"/>
              </a:spcAft>
              <a:buClr>
                <a:schemeClr val="dk1"/>
              </a:buClr>
              <a:buSzPts val="1800"/>
              <a:buChar char="•"/>
              <a:defRPr/>
            </a:lvl1pPr>
            <a:lvl2pPr marL="1219170" lvl="1" indent="-457189" algn="l" rtl="0">
              <a:lnSpc>
                <a:spcPct val="100000"/>
              </a:lnSpc>
              <a:spcBef>
                <a:spcPts val="480"/>
              </a:spcBef>
              <a:spcAft>
                <a:spcPts val="0"/>
              </a:spcAft>
              <a:buClr>
                <a:schemeClr val="dk1"/>
              </a:buClr>
              <a:buSzPts val="1800"/>
              <a:buChar char="–"/>
              <a:defRPr/>
            </a:lvl2pPr>
            <a:lvl3pPr marL="1828754" lvl="2" indent="-457189" algn="l" rtl="0">
              <a:lnSpc>
                <a:spcPct val="100000"/>
              </a:lnSpc>
              <a:spcBef>
                <a:spcPts val="480"/>
              </a:spcBef>
              <a:spcAft>
                <a:spcPts val="0"/>
              </a:spcAft>
              <a:buClr>
                <a:schemeClr val="dk1"/>
              </a:buClr>
              <a:buSzPts val="1800"/>
              <a:buChar char="•"/>
              <a:defRPr/>
            </a:lvl3pPr>
            <a:lvl4pPr marL="2438339" lvl="3" indent="-457189" algn="l" rtl="0">
              <a:lnSpc>
                <a:spcPct val="100000"/>
              </a:lnSpc>
              <a:spcBef>
                <a:spcPts val="480"/>
              </a:spcBef>
              <a:spcAft>
                <a:spcPts val="0"/>
              </a:spcAft>
              <a:buClr>
                <a:schemeClr val="dk1"/>
              </a:buClr>
              <a:buSzPts val="1800"/>
              <a:buChar char="–"/>
              <a:defRPr/>
            </a:lvl4pPr>
            <a:lvl5pPr marL="3047924" lvl="4" indent="-457189" algn="l" rtl="0">
              <a:lnSpc>
                <a:spcPct val="100000"/>
              </a:lnSpc>
              <a:spcBef>
                <a:spcPts val="480"/>
              </a:spcBef>
              <a:spcAft>
                <a:spcPts val="0"/>
              </a:spcAft>
              <a:buClr>
                <a:schemeClr val="dk1"/>
              </a:buClr>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90928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963084" y="4406900"/>
            <a:ext cx="10363200" cy="13620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Quattrocento Sans"/>
              <a:buNone/>
              <a:defRPr sz="5333"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963084" y="2906713"/>
            <a:ext cx="10363200" cy="1500000"/>
          </a:xfrm>
          <a:prstGeom prst="rect">
            <a:avLst/>
          </a:prstGeom>
          <a:noFill/>
          <a:ln>
            <a:noFill/>
          </a:ln>
        </p:spPr>
        <p:txBody>
          <a:bodyPr spcFirstLastPara="1" wrap="square" lIns="91425" tIns="45700" rIns="91425" bIns="45700" anchor="b" anchorCtr="0">
            <a:normAutofit/>
          </a:bodyPr>
          <a:lstStyle>
            <a:lvl1pPr marL="609585" lvl="0" indent="-304792" algn="l" rtl="0">
              <a:lnSpc>
                <a:spcPct val="100000"/>
              </a:lnSpc>
              <a:spcBef>
                <a:spcPts val="533"/>
              </a:spcBef>
              <a:spcAft>
                <a:spcPts val="0"/>
              </a:spcAft>
              <a:buClr>
                <a:srgbClr val="888888"/>
              </a:buClr>
              <a:buSzPts val="2000"/>
              <a:buNone/>
              <a:defRPr sz="2667">
                <a:solidFill>
                  <a:srgbClr val="888888"/>
                </a:solidFill>
              </a:defRPr>
            </a:lvl1pPr>
            <a:lvl2pPr marL="1219170" lvl="1" indent="-304792" algn="l" rtl="0">
              <a:lnSpc>
                <a:spcPct val="100000"/>
              </a:lnSpc>
              <a:spcBef>
                <a:spcPts val="480"/>
              </a:spcBef>
              <a:spcAft>
                <a:spcPts val="0"/>
              </a:spcAft>
              <a:buClr>
                <a:srgbClr val="888888"/>
              </a:buClr>
              <a:buSzPts val="1800"/>
              <a:buNone/>
              <a:defRPr sz="2400">
                <a:solidFill>
                  <a:srgbClr val="888888"/>
                </a:solidFill>
              </a:defRPr>
            </a:lvl2pPr>
            <a:lvl3pPr marL="1828754" lvl="2" indent="-304792" algn="l" rtl="0">
              <a:lnSpc>
                <a:spcPct val="100000"/>
              </a:lnSpc>
              <a:spcBef>
                <a:spcPts val="427"/>
              </a:spcBef>
              <a:spcAft>
                <a:spcPts val="0"/>
              </a:spcAft>
              <a:buClr>
                <a:srgbClr val="888888"/>
              </a:buClr>
              <a:buSzPts val="1600"/>
              <a:buNone/>
              <a:defRPr sz="2133">
                <a:solidFill>
                  <a:srgbClr val="888888"/>
                </a:solidFill>
              </a:defRPr>
            </a:lvl3pPr>
            <a:lvl4pPr marL="2438339" lvl="3" indent="-304792" algn="l" rtl="0">
              <a:lnSpc>
                <a:spcPct val="100000"/>
              </a:lnSpc>
              <a:spcBef>
                <a:spcPts val="373"/>
              </a:spcBef>
              <a:spcAft>
                <a:spcPts val="0"/>
              </a:spcAft>
              <a:buClr>
                <a:srgbClr val="888888"/>
              </a:buClr>
              <a:buSzPts val="1400"/>
              <a:buNone/>
              <a:defRPr sz="1867">
                <a:solidFill>
                  <a:srgbClr val="888888"/>
                </a:solidFill>
              </a:defRPr>
            </a:lvl4pPr>
            <a:lvl5pPr marL="3047924" lvl="4" indent="-304792" algn="l" rtl="0">
              <a:lnSpc>
                <a:spcPct val="100000"/>
              </a:lnSpc>
              <a:spcBef>
                <a:spcPts val="373"/>
              </a:spcBef>
              <a:spcAft>
                <a:spcPts val="0"/>
              </a:spcAft>
              <a:buClr>
                <a:srgbClr val="888888"/>
              </a:buClr>
              <a:buSzPts val="1400"/>
              <a:buNone/>
              <a:defRPr sz="1867">
                <a:solidFill>
                  <a:srgbClr val="888888"/>
                </a:solidFill>
              </a:defRPr>
            </a:lvl5pPr>
            <a:lvl6pPr marL="3657509" lvl="5" indent="-304792" algn="l" rtl="0">
              <a:lnSpc>
                <a:spcPct val="100000"/>
              </a:lnSpc>
              <a:spcBef>
                <a:spcPts val="373"/>
              </a:spcBef>
              <a:spcAft>
                <a:spcPts val="0"/>
              </a:spcAft>
              <a:buClr>
                <a:srgbClr val="888888"/>
              </a:buClr>
              <a:buSzPts val="1400"/>
              <a:buNone/>
              <a:defRPr sz="1867">
                <a:solidFill>
                  <a:srgbClr val="888888"/>
                </a:solidFill>
              </a:defRPr>
            </a:lvl6pPr>
            <a:lvl7pPr marL="4267093" lvl="6" indent="-304792" algn="l" rtl="0">
              <a:lnSpc>
                <a:spcPct val="100000"/>
              </a:lnSpc>
              <a:spcBef>
                <a:spcPts val="373"/>
              </a:spcBef>
              <a:spcAft>
                <a:spcPts val="0"/>
              </a:spcAft>
              <a:buClr>
                <a:srgbClr val="888888"/>
              </a:buClr>
              <a:buSzPts val="1400"/>
              <a:buNone/>
              <a:defRPr sz="1867">
                <a:solidFill>
                  <a:srgbClr val="888888"/>
                </a:solidFill>
              </a:defRPr>
            </a:lvl7pPr>
            <a:lvl8pPr marL="4876678" lvl="7" indent="-304792" algn="l" rtl="0">
              <a:lnSpc>
                <a:spcPct val="100000"/>
              </a:lnSpc>
              <a:spcBef>
                <a:spcPts val="373"/>
              </a:spcBef>
              <a:spcAft>
                <a:spcPts val="0"/>
              </a:spcAft>
              <a:buClr>
                <a:srgbClr val="888888"/>
              </a:buClr>
              <a:buSzPts val="1400"/>
              <a:buNone/>
              <a:defRPr sz="1867">
                <a:solidFill>
                  <a:srgbClr val="888888"/>
                </a:solidFill>
              </a:defRPr>
            </a:lvl8pPr>
            <a:lvl9pPr marL="5486263" lvl="8" indent="-304792" algn="l" rtl="0">
              <a:lnSpc>
                <a:spcPct val="100000"/>
              </a:lnSpc>
              <a:spcBef>
                <a:spcPts val="373"/>
              </a:spcBef>
              <a:spcAft>
                <a:spcPts val="0"/>
              </a:spcAft>
              <a:buClr>
                <a:srgbClr val="888888"/>
              </a:buClr>
              <a:buSzPts val="1400"/>
              <a:buNone/>
              <a:defRPr sz="1867">
                <a:solidFill>
                  <a:srgbClr val="888888"/>
                </a:solidFill>
              </a:defRPr>
            </a:lvl9pPr>
          </a:lstStyle>
          <a:p>
            <a:endParaRPr/>
          </a:p>
        </p:txBody>
      </p:sp>
      <p:sp>
        <p:nvSpPr>
          <p:cNvPr id="25" name="Google Shape;25;p5"/>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fld id="{256342FB-D3D8-4457-9192-F605F61C68DA}" type="datetimeFigureOut">
              <a:rPr lang="en-US" smtClean="0"/>
              <a:t>3/17/2024</a:t>
            </a:fld>
            <a:endParaRPr lang="en-US"/>
          </a:p>
        </p:txBody>
      </p:sp>
      <p:sp>
        <p:nvSpPr>
          <p:cNvPr id="26" name="Google Shape;26;p5"/>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endParaRPr lang="en-US"/>
          </a:p>
        </p:txBody>
      </p:sp>
      <p:sp>
        <p:nvSpPr>
          <p:cNvPr id="27" name="Google Shape;27;p5"/>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56101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p7"/>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fld id="{256342FB-D3D8-4457-9192-F605F61C68DA}" type="datetimeFigureOut">
              <a:rPr lang="en-US" smtClean="0"/>
              <a:t>3/17/2024</a:t>
            </a:fld>
            <a:endParaRPr lang="en-US"/>
          </a:p>
        </p:txBody>
      </p:sp>
      <p:sp>
        <p:nvSpPr>
          <p:cNvPr id="40" name="Google Shape;40;p7"/>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endParaRPr lang="en-US"/>
          </a:p>
        </p:txBody>
      </p:sp>
      <p:sp>
        <p:nvSpPr>
          <p:cNvPr id="41" name="Google Shape;41;p7"/>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1232655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8"/>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fld id="{256342FB-D3D8-4457-9192-F605F61C68DA}" type="datetimeFigureOut">
              <a:rPr lang="en-US" smtClean="0"/>
              <a:t>3/17/2024</a:t>
            </a:fld>
            <a:endParaRPr lang="en-US"/>
          </a:p>
        </p:txBody>
      </p:sp>
      <p:sp>
        <p:nvSpPr>
          <p:cNvPr id="44" name="Google Shape;44;p8"/>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endParaRPr lang="en-US"/>
          </a:p>
        </p:txBody>
      </p:sp>
      <p:sp>
        <p:nvSpPr>
          <p:cNvPr id="45" name="Google Shape;45;p8"/>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118678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609600" y="273051"/>
            <a:ext cx="4011200" cy="11620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Quattrocento Sans"/>
              <a:buNone/>
              <a:defRPr sz="2667"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4766733" y="273051"/>
            <a:ext cx="6815600" cy="5853200"/>
          </a:xfrm>
          <a:prstGeom prst="rect">
            <a:avLst/>
          </a:prstGeom>
          <a:noFill/>
          <a:ln>
            <a:noFill/>
          </a:ln>
        </p:spPr>
        <p:txBody>
          <a:bodyPr spcFirstLastPara="1" wrap="square" lIns="91425" tIns="45700" rIns="91425" bIns="45700" anchor="t" anchorCtr="0">
            <a:normAutofit/>
          </a:bodyPr>
          <a:lstStyle>
            <a:lvl1pPr marL="609585" lvl="0" indent="-575719" algn="l" rtl="0">
              <a:lnSpc>
                <a:spcPct val="100000"/>
              </a:lnSpc>
              <a:spcBef>
                <a:spcPts val="853"/>
              </a:spcBef>
              <a:spcAft>
                <a:spcPts val="0"/>
              </a:spcAft>
              <a:buClr>
                <a:schemeClr val="dk1"/>
              </a:buClr>
              <a:buSzPts val="3200"/>
              <a:buChar char="•"/>
              <a:defRPr sz="4267"/>
            </a:lvl1pPr>
            <a:lvl2pPr marL="1219170" lvl="1" indent="-541853" algn="l" rtl="0">
              <a:lnSpc>
                <a:spcPct val="100000"/>
              </a:lnSpc>
              <a:spcBef>
                <a:spcPts val="747"/>
              </a:spcBef>
              <a:spcAft>
                <a:spcPts val="0"/>
              </a:spcAft>
              <a:buClr>
                <a:schemeClr val="dk1"/>
              </a:buClr>
              <a:buSzPts val="2800"/>
              <a:buChar char="–"/>
              <a:defRPr sz="3733"/>
            </a:lvl2pPr>
            <a:lvl3pPr marL="1828754" lvl="2" indent="-507987" algn="l" rtl="0">
              <a:lnSpc>
                <a:spcPct val="100000"/>
              </a:lnSpc>
              <a:spcBef>
                <a:spcPts val="640"/>
              </a:spcBef>
              <a:spcAft>
                <a:spcPts val="0"/>
              </a:spcAft>
              <a:buClr>
                <a:schemeClr val="dk1"/>
              </a:buClr>
              <a:buSzPts val="2400"/>
              <a:buChar char="•"/>
              <a:defRPr sz="3200"/>
            </a:lvl3pPr>
            <a:lvl4pPr marL="2438339" lvl="3" indent="-474121" algn="l" rtl="0">
              <a:lnSpc>
                <a:spcPct val="100000"/>
              </a:lnSpc>
              <a:spcBef>
                <a:spcPts val="533"/>
              </a:spcBef>
              <a:spcAft>
                <a:spcPts val="0"/>
              </a:spcAft>
              <a:buClr>
                <a:schemeClr val="dk1"/>
              </a:buClr>
              <a:buSzPts val="2000"/>
              <a:buChar char="–"/>
              <a:defRPr sz="2667"/>
            </a:lvl4pPr>
            <a:lvl5pPr marL="3047924" lvl="4" indent="-474121" algn="l" rtl="0">
              <a:lnSpc>
                <a:spcPct val="100000"/>
              </a:lnSpc>
              <a:spcBef>
                <a:spcPts val="533"/>
              </a:spcBef>
              <a:spcAft>
                <a:spcPts val="0"/>
              </a:spcAft>
              <a:buClr>
                <a:schemeClr val="dk1"/>
              </a:buClr>
              <a:buSzPts val="2000"/>
              <a:buChar char="»"/>
              <a:defRPr sz="2667"/>
            </a:lvl5pPr>
            <a:lvl6pPr marL="3657509" lvl="5" indent="-474121" algn="l" rtl="0">
              <a:lnSpc>
                <a:spcPct val="100000"/>
              </a:lnSpc>
              <a:spcBef>
                <a:spcPts val="533"/>
              </a:spcBef>
              <a:spcAft>
                <a:spcPts val="0"/>
              </a:spcAft>
              <a:buClr>
                <a:schemeClr val="dk1"/>
              </a:buClr>
              <a:buSzPts val="2000"/>
              <a:buChar char="•"/>
              <a:defRPr sz="2667"/>
            </a:lvl6pPr>
            <a:lvl7pPr marL="4267093" lvl="6" indent="-474121" algn="l" rtl="0">
              <a:lnSpc>
                <a:spcPct val="100000"/>
              </a:lnSpc>
              <a:spcBef>
                <a:spcPts val="533"/>
              </a:spcBef>
              <a:spcAft>
                <a:spcPts val="0"/>
              </a:spcAft>
              <a:buClr>
                <a:schemeClr val="dk1"/>
              </a:buClr>
              <a:buSzPts val="2000"/>
              <a:buChar char="•"/>
              <a:defRPr sz="2667"/>
            </a:lvl7pPr>
            <a:lvl8pPr marL="4876678" lvl="7" indent="-474121" algn="l" rtl="0">
              <a:lnSpc>
                <a:spcPct val="100000"/>
              </a:lnSpc>
              <a:spcBef>
                <a:spcPts val="533"/>
              </a:spcBef>
              <a:spcAft>
                <a:spcPts val="0"/>
              </a:spcAft>
              <a:buClr>
                <a:schemeClr val="dk1"/>
              </a:buClr>
              <a:buSzPts val="2000"/>
              <a:buChar char="•"/>
              <a:defRPr sz="2667"/>
            </a:lvl8pPr>
            <a:lvl9pPr marL="5486263" lvl="8" indent="-474121" algn="l" rtl="0">
              <a:lnSpc>
                <a:spcPct val="100000"/>
              </a:lnSpc>
              <a:spcBef>
                <a:spcPts val="533"/>
              </a:spcBef>
              <a:spcAft>
                <a:spcPts val="0"/>
              </a:spcAft>
              <a:buClr>
                <a:schemeClr val="dk1"/>
              </a:buClr>
              <a:buSzPts val="2000"/>
              <a:buChar char="•"/>
              <a:defRPr sz="2667"/>
            </a:lvl9pPr>
          </a:lstStyle>
          <a:p>
            <a:endParaRPr/>
          </a:p>
        </p:txBody>
      </p:sp>
      <p:sp>
        <p:nvSpPr>
          <p:cNvPr id="49" name="Google Shape;49;p9"/>
          <p:cNvSpPr txBox="1">
            <a:spLocks noGrp="1"/>
          </p:cNvSpPr>
          <p:nvPr>
            <p:ph type="body" idx="2"/>
          </p:nvPr>
        </p:nvSpPr>
        <p:spPr>
          <a:xfrm>
            <a:off x="609600" y="1435100"/>
            <a:ext cx="4011200" cy="4691200"/>
          </a:xfrm>
          <a:prstGeom prst="rect">
            <a:avLst/>
          </a:prstGeom>
          <a:noFill/>
          <a:ln>
            <a:noFill/>
          </a:ln>
        </p:spPr>
        <p:txBody>
          <a:bodyPr spcFirstLastPara="1" wrap="square" lIns="91425" tIns="45700" rIns="91425" bIns="45700" anchor="t" anchorCtr="0">
            <a:normAutofit/>
          </a:bodyPr>
          <a:lstStyle>
            <a:lvl1pPr marL="609585" lvl="0" indent="-304792" algn="l" rtl="0">
              <a:lnSpc>
                <a:spcPct val="100000"/>
              </a:lnSpc>
              <a:spcBef>
                <a:spcPts val="373"/>
              </a:spcBef>
              <a:spcAft>
                <a:spcPts val="0"/>
              </a:spcAft>
              <a:buClr>
                <a:schemeClr val="dk1"/>
              </a:buClr>
              <a:buSzPts val="1400"/>
              <a:buNone/>
              <a:defRPr sz="1867"/>
            </a:lvl1pPr>
            <a:lvl2pPr marL="1219170" lvl="1" indent="-304792" algn="l" rtl="0">
              <a:lnSpc>
                <a:spcPct val="100000"/>
              </a:lnSpc>
              <a:spcBef>
                <a:spcPts val="320"/>
              </a:spcBef>
              <a:spcAft>
                <a:spcPts val="0"/>
              </a:spcAft>
              <a:buClr>
                <a:schemeClr val="dk1"/>
              </a:buClr>
              <a:buSzPts val="1200"/>
              <a:buNone/>
              <a:defRPr sz="1600"/>
            </a:lvl2pPr>
            <a:lvl3pPr marL="1828754" lvl="2" indent="-304792" algn="l" rtl="0">
              <a:lnSpc>
                <a:spcPct val="100000"/>
              </a:lnSpc>
              <a:spcBef>
                <a:spcPts val="267"/>
              </a:spcBef>
              <a:spcAft>
                <a:spcPts val="0"/>
              </a:spcAft>
              <a:buClr>
                <a:schemeClr val="dk1"/>
              </a:buClr>
              <a:buSzPts val="1000"/>
              <a:buNone/>
              <a:defRPr sz="1333"/>
            </a:lvl3pPr>
            <a:lvl4pPr marL="2438339" lvl="3" indent="-304792" algn="l" rtl="0">
              <a:lnSpc>
                <a:spcPct val="100000"/>
              </a:lnSpc>
              <a:spcBef>
                <a:spcPts val="240"/>
              </a:spcBef>
              <a:spcAft>
                <a:spcPts val="0"/>
              </a:spcAft>
              <a:buClr>
                <a:schemeClr val="dk1"/>
              </a:buClr>
              <a:buSzPts val="900"/>
              <a:buNone/>
              <a:defRPr sz="1200"/>
            </a:lvl4pPr>
            <a:lvl5pPr marL="3047924" lvl="4" indent="-304792" algn="l" rtl="0">
              <a:lnSpc>
                <a:spcPct val="100000"/>
              </a:lnSpc>
              <a:spcBef>
                <a:spcPts val="240"/>
              </a:spcBef>
              <a:spcAft>
                <a:spcPts val="0"/>
              </a:spcAft>
              <a:buClr>
                <a:schemeClr val="dk1"/>
              </a:buClr>
              <a:buSzPts val="900"/>
              <a:buNone/>
              <a:defRPr sz="1200"/>
            </a:lvl5pPr>
            <a:lvl6pPr marL="3657509" lvl="5" indent="-304792" algn="l" rtl="0">
              <a:lnSpc>
                <a:spcPct val="100000"/>
              </a:lnSpc>
              <a:spcBef>
                <a:spcPts val="240"/>
              </a:spcBef>
              <a:spcAft>
                <a:spcPts val="0"/>
              </a:spcAft>
              <a:buClr>
                <a:schemeClr val="dk1"/>
              </a:buClr>
              <a:buSzPts val="900"/>
              <a:buNone/>
              <a:defRPr sz="1200"/>
            </a:lvl6pPr>
            <a:lvl7pPr marL="4267093" lvl="6" indent="-304792" algn="l" rtl="0">
              <a:lnSpc>
                <a:spcPct val="100000"/>
              </a:lnSpc>
              <a:spcBef>
                <a:spcPts val="240"/>
              </a:spcBef>
              <a:spcAft>
                <a:spcPts val="0"/>
              </a:spcAft>
              <a:buClr>
                <a:schemeClr val="dk1"/>
              </a:buClr>
              <a:buSzPts val="900"/>
              <a:buNone/>
              <a:defRPr sz="1200"/>
            </a:lvl7pPr>
            <a:lvl8pPr marL="4876678" lvl="7" indent="-304792" algn="l" rtl="0">
              <a:lnSpc>
                <a:spcPct val="100000"/>
              </a:lnSpc>
              <a:spcBef>
                <a:spcPts val="240"/>
              </a:spcBef>
              <a:spcAft>
                <a:spcPts val="0"/>
              </a:spcAft>
              <a:buClr>
                <a:schemeClr val="dk1"/>
              </a:buClr>
              <a:buSzPts val="900"/>
              <a:buNone/>
              <a:defRPr sz="1200"/>
            </a:lvl8pPr>
            <a:lvl9pPr marL="5486263" lvl="8" indent="-304792" algn="l" rtl="0">
              <a:lnSpc>
                <a:spcPct val="100000"/>
              </a:lnSpc>
              <a:spcBef>
                <a:spcPts val="240"/>
              </a:spcBef>
              <a:spcAft>
                <a:spcPts val="0"/>
              </a:spcAft>
              <a:buClr>
                <a:schemeClr val="dk1"/>
              </a:buClr>
              <a:buSzPts val="900"/>
              <a:buNone/>
              <a:defRPr sz="1200"/>
            </a:lvl9pPr>
          </a:lstStyle>
          <a:p>
            <a:endParaRPr/>
          </a:p>
        </p:txBody>
      </p:sp>
      <p:sp>
        <p:nvSpPr>
          <p:cNvPr id="50" name="Google Shape;50;p9"/>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fld id="{256342FB-D3D8-4457-9192-F605F61C68DA}" type="datetimeFigureOut">
              <a:rPr lang="en-US" smtClean="0"/>
              <a:t>3/17/2024</a:t>
            </a:fld>
            <a:endParaRPr lang="en-US"/>
          </a:p>
        </p:txBody>
      </p:sp>
      <p:sp>
        <p:nvSpPr>
          <p:cNvPr id="51" name="Google Shape;51;p9"/>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endParaRPr lang="en-US"/>
          </a:p>
        </p:txBody>
      </p:sp>
      <p:sp>
        <p:nvSpPr>
          <p:cNvPr id="52" name="Google Shape;52;p9"/>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93940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3"/>
        <p:cNvGrpSpPr/>
        <p:nvPr/>
      </p:nvGrpSpPr>
      <p:grpSpPr>
        <a:xfrm>
          <a:off x="0" y="0"/>
          <a:ext cx="0" cy="0"/>
          <a:chOff x="0" y="0"/>
          <a:chExt cx="0" cy="0"/>
        </a:xfrm>
      </p:grpSpPr>
      <p:sp>
        <p:nvSpPr>
          <p:cNvPr id="54" name="Google Shape;54;p10"/>
          <p:cNvSpPr txBox="1">
            <a:spLocks noGrp="1"/>
          </p:cNvSpPr>
          <p:nvPr>
            <p:ph type="title"/>
          </p:nvPr>
        </p:nvSpPr>
        <p:spPr>
          <a:xfrm>
            <a:off x="2389717" y="4800600"/>
            <a:ext cx="7315200" cy="566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Quattrocento Sans"/>
              <a:buNone/>
              <a:defRPr sz="2667"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5" name="Google Shape;55;p10"/>
          <p:cNvSpPr>
            <a:spLocks noGrp="1"/>
          </p:cNvSpPr>
          <p:nvPr>
            <p:ph type="pic" idx="2"/>
          </p:nvPr>
        </p:nvSpPr>
        <p:spPr>
          <a:xfrm>
            <a:off x="2389717" y="612775"/>
            <a:ext cx="7315200" cy="4114800"/>
          </a:xfrm>
          <a:prstGeom prst="rect">
            <a:avLst/>
          </a:prstGeom>
          <a:noFill/>
          <a:ln>
            <a:noFill/>
          </a:ln>
        </p:spPr>
      </p:sp>
      <p:sp>
        <p:nvSpPr>
          <p:cNvPr id="56" name="Google Shape;56;p10"/>
          <p:cNvSpPr txBox="1">
            <a:spLocks noGrp="1"/>
          </p:cNvSpPr>
          <p:nvPr>
            <p:ph type="body" idx="1"/>
          </p:nvPr>
        </p:nvSpPr>
        <p:spPr>
          <a:xfrm>
            <a:off x="2389717" y="5367337"/>
            <a:ext cx="7315200" cy="804800"/>
          </a:xfrm>
          <a:prstGeom prst="rect">
            <a:avLst/>
          </a:prstGeom>
          <a:noFill/>
          <a:ln>
            <a:noFill/>
          </a:ln>
        </p:spPr>
        <p:txBody>
          <a:bodyPr spcFirstLastPara="1" wrap="square" lIns="91425" tIns="45700" rIns="91425" bIns="45700" anchor="t" anchorCtr="0">
            <a:normAutofit/>
          </a:bodyPr>
          <a:lstStyle>
            <a:lvl1pPr marL="609585" lvl="0" indent="-304792" algn="l" rtl="0">
              <a:lnSpc>
                <a:spcPct val="100000"/>
              </a:lnSpc>
              <a:spcBef>
                <a:spcPts val="373"/>
              </a:spcBef>
              <a:spcAft>
                <a:spcPts val="0"/>
              </a:spcAft>
              <a:buClr>
                <a:schemeClr val="dk1"/>
              </a:buClr>
              <a:buSzPts val="1400"/>
              <a:buNone/>
              <a:defRPr sz="1867"/>
            </a:lvl1pPr>
            <a:lvl2pPr marL="1219170" lvl="1" indent="-304792" algn="l" rtl="0">
              <a:lnSpc>
                <a:spcPct val="100000"/>
              </a:lnSpc>
              <a:spcBef>
                <a:spcPts val="320"/>
              </a:spcBef>
              <a:spcAft>
                <a:spcPts val="0"/>
              </a:spcAft>
              <a:buClr>
                <a:schemeClr val="dk1"/>
              </a:buClr>
              <a:buSzPts val="1200"/>
              <a:buNone/>
              <a:defRPr sz="1600"/>
            </a:lvl2pPr>
            <a:lvl3pPr marL="1828754" lvl="2" indent="-304792" algn="l" rtl="0">
              <a:lnSpc>
                <a:spcPct val="100000"/>
              </a:lnSpc>
              <a:spcBef>
                <a:spcPts val="267"/>
              </a:spcBef>
              <a:spcAft>
                <a:spcPts val="0"/>
              </a:spcAft>
              <a:buClr>
                <a:schemeClr val="dk1"/>
              </a:buClr>
              <a:buSzPts val="1000"/>
              <a:buNone/>
              <a:defRPr sz="1333"/>
            </a:lvl3pPr>
            <a:lvl4pPr marL="2438339" lvl="3" indent="-304792" algn="l" rtl="0">
              <a:lnSpc>
                <a:spcPct val="100000"/>
              </a:lnSpc>
              <a:spcBef>
                <a:spcPts val="240"/>
              </a:spcBef>
              <a:spcAft>
                <a:spcPts val="0"/>
              </a:spcAft>
              <a:buClr>
                <a:schemeClr val="dk1"/>
              </a:buClr>
              <a:buSzPts val="900"/>
              <a:buNone/>
              <a:defRPr sz="1200"/>
            </a:lvl4pPr>
            <a:lvl5pPr marL="3047924" lvl="4" indent="-304792" algn="l" rtl="0">
              <a:lnSpc>
                <a:spcPct val="100000"/>
              </a:lnSpc>
              <a:spcBef>
                <a:spcPts val="240"/>
              </a:spcBef>
              <a:spcAft>
                <a:spcPts val="0"/>
              </a:spcAft>
              <a:buClr>
                <a:schemeClr val="dk1"/>
              </a:buClr>
              <a:buSzPts val="900"/>
              <a:buNone/>
              <a:defRPr sz="1200"/>
            </a:lvl5pPr>
            <a:lvl6pPr marL="3657509" lvl="5" indent="-304792" algn="l" rtl="0">
              <a:lnSpc>
                <a:spcPct val="100000"/>
              </a:lnSpc>
              <a:spcBef>
                <a:spcPts val="240"/>
              </a:spcBef>
              <a:spcAft>
                <a:spcPts val="0"/>
              </a:spcAft>
              <a:buClr>
                <a:schemeClr val="dk1"/>
              </a:buClr>
              <a:buSzPts val="900"/>
              <a:buNone/>
              <a:defRPr sz="1200"/>
            </a:lvl6pPr>
            <a:lvl7pPr marL="4267093" lvl="6" indent="-304792" algn="l" rtl="0">
              <a:lnSpc>
                <a:spcPct val="100000"/>
              </a:lnSpc>
              <a:spcBef>
                <a:spcPts val="240"/>
              </a:spcBef>
              <a:spcAft>
                <a:spcPts val="0"/>
              </a:spcAft>
              <a:buClr>
                <a:schemeClr val="dk1"/>
              </a:buClr>
              <a:buSzPts val="900"/>
              <a:buNone/>
              <a:defRPr sz="1200"/>
            </a:lvl7pPr>
            <a:lvl8pPr marL="4876678" lvl="7" indent="-304792" algn="l" rtl="0">
              <a:lnSpc>
                <a:spcPct val="100000"/>
              </a:lnSpc>
              <a:spcBef>
                <a:spcPts val="240"/>
              </a:spcBef>
              <a:spcAft>
                <a:spcPts val="0"/>
              </a:spcAft>
              <a:buClr>
                <a:schemeClr val="dk1"/>
              </a:buClr>
              <a:buSzPts val="900"/>
              <a:buNone/>
              <a:defRPr sz="1200"/>
            </a:lvl8pPr>
            <a:lvl9pPr marL="5486263" lvl="8" indent="-304792" algn="l" rtl="0">
              <a:lnSpc>
                <a:spcPct val="100000"/>
              </a:lnSpc>
              <a:spcBef>
                <a:spcPts val="240"/>
              </a:spcBef>
              <a:spcAft>
                <a:spcPts val="0"/>
              </a:spcAft>
              <a:buClr>
                <a:schemeClr val="dk1"/>
              </a:buClr>
              <a:buSzPts val="900"/>
              <a:buNone/>
              <a:defRPr sz="1200"/>
            </a:lvl9pPr>
          </a:lstStyle>
          <a:p>
            <a:endParaRPr/>
          </a:p>
        </p:txBody>
      </p:sp>
      <p:sp>
        <p:nvSpPr>
          <p:cNvPr id="57" name="Google Shape;57;p10"/>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fld id="{256342FB-D3D8-4457-9192-F605F61C68DA}" type="datetimeFigureOut">
              <a:rPr lang="en-US" smtClean="0"/>
              <a:t>3/17/2024</a:t>
            </a:fld>
            <a:endParaRPr lang="en-US"/>
          </a:p>
        </p:txBody>
      </p:sp>
      <p:sp>
        <p:nvSpPr>
          <p:cNvPr id="58" name="Google Shape;58;p10"/>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endParaRPr lang="en-US"/>
          </a:p>
        </p:txBody>
      </p:sp>
      <p:sp>
        <p:nvSpPr>
          <p:cNvPr id="59" name="Google Shape;59;p10"/>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1199781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0"/>
        <p:cNvGrpSpPr/>
        <p:nvPr/>
      </p:nvGrpSpPr>
      <p:grpSpPr>
        <a:xfrm>
          <a:off x="0" y="0"/>
          <a:ext cx="0" cy="0"/>
          <a:chOff x="0" y="0"/>
          <a:chExt cx="0" cy="0"/>
        </a:xfrm>
      </p:grpSpPr>
      <p:sp>
        <p:nvSpPr>
          <p:cNvPr id="61" name="Google Shape;61;p11"/>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11"/>
          <p:cNvSpPr txBox="1">
            <a:spLocks noGrp="1"/>
          </p:cNvSpPr>
          <p:nvPr>
            <p:ph type="body" idx="1"/>
          </p:nvPr>
        </p:nvSpPr>
        <p:spPr>
          <a:xfrm rot="5400000">
            <a:off x="3832999" y="-1623200"/>
            <a:ext cx="4526000" cy="10972800"/>
          </a:xfrm>
          <a:prstGeom prst="rect">
            <a:avLst/>
          </a:prstGeom>
          <a:noFill/>
          <a:ln>
            <a:noFill/>
          </a:ln>
        </p:spPr>
        <p:txBody>
          <a:bodyPr spcFirstLastPara="1" wrap="square" lIns="91425" tIns="45700" rIns="91425" bIns="45700" anchor="t" anchorCtr="0">
            <a:normAutofit/>
          </a:bodyPr>
          <a:lstStyle>
            <a:lvl1pPr marL="609585" lvl="0" indent="-457189" algn="l" rtl="0">
              <a:lnSpc>
                <a:spcPct val="100000"/>
              </a:lnSpc>
              <a:spcBef>
                <a:spcPts val="480"/>
              </a:spcBef>
              <a:spcAft>
                <a:spcPts val="0"/>
              </a:spcAft>
              <a:buClr>
                <a:schemeClr val="dk1"/>
              </a:buClr>
              <a:buSzPts val="1800"/>
              <a:buChar char="•"/>
              <a:defRPr/>
            </a:lvl1pPr>
            <a:lvl2pPr marL="1219170" lvl="1" indent="-457189" algn="l" rtl="0">
              <a:lnSpc>
                <a:spcPct val="100000"/>
              </a:lnSpc>
              <a:spcBef>
                <a:spcPts val="480"/>
              </a:spcBef>
              <a:spcAft>
                <a:spcPts val="0"/>
              </a:spcAft>
              <a:buClr>
                <a:schemeClr val="dk1"/>
              </a:buClr>
              <a:buSzPts val="1800"/>
              <a:buChar char="–"/>
              <a:defRPr/>
            </a:lvl2pPr>
            <a:lvl3pPr marL="1828754" lvl="2" indent="-457189" algn="l" rtl="0">
              <a:lnSpc>
                <a:spcPct val="100000"/>
              </a:lnSpc>
              <a:spcBef>
                <a:spcPts val="480"/>
              </a:spcBef>
              <a:spcAft>
                <a:spcPts val="0"/>
              </a:spcAft>
              <a:buClr>
                <a:schemeClr val="dk1"/>
              </a:buClr>
              <a:buSzPts val="1800"/>
              <a:buChar char="•"/>
              <a:defRPr/>
            </a:lvl3pPr>
            <a:lvl4pPr marL="2438339" lvl="3" indent="-457189" algn="l" rtl="0">
              <a:lnSpc>
                <a:spcPct val="100000"/>
              </a:lnSpc>
              <a:spcBef>
                <a:spcPts val="480"/>
              </a:spcBef>
              <a:spcAft>
                <a:spcPts val="0"/>
              </a:spcAft>
              <a:buClr>
                <a:schemeClr val="dk1"/>
              </a:buClr>
              <a:buSzPts val="1800"/>
              <a:buChar char="–"/>
              <a:defRPr/>
            </a:lvl4pPr>
            <a:lvl5pPr marL="3047924" lvl="4" indent="-457189" algn="l" rtl="0">
              <a:lnSpc>
                <a:spcPct val="100000"/>
              </a:lnSpc>
              <a:spcBef>
                <a:spcPts val="480"/>
              </a:spcBef>
              <a:spcAft>
                <a:spcPts val="0"/>
              </a:spcAft>
              <a:buClr>
                <a:schemeClr val="dk1"/>
              </a:buClr>
              <a:buSzPts val="1800"/>
              <a:buChar char="»"/>
              <a:defRPr/>
            </a:lvl5pPr>
            <a:lvl6pPr marL="3657509" lvl="5" indent="-457189" algn="l" rtl="0">
              <a:lnSpc>
                <a:spcPct val="100000"/>
              </a:lnSpc>
              <a:spcBef>
                <a:spcPts val="480"/>
              </a:spcBef>
              <a:spcAft>
                <a:spcPts val="0"/>
              </a:spcAft>
              <a:buClr>
                <a:schemeClr val="dk1"/>
              </a:buClr>
              <a:buSzPts val="1800"/>
              <a:buChar char="•"/>
              <a:defRPr/>
            </a:lvl6pPr>
            <a:lvl7pPr marL="4267093" lvl="6" indent="-457189" algn="l" rtl="0">
              <a:lnSpc>
                <a:spcPct val="100000"/>
              </a:lnSpc>
              <a:spcBef>
                <a:spcPts val="480"/>
              </a:spcBef>
              <a:spcAft>
                <a:spcPts val="0"/>
              </a:spcAft>
              <a:buClr>
                <a:schemeClr val="dk1"/>
              </a:buClr>
              <a:buSzPts val="1800"/>
              <a:buChar char="•"/>
              <a:defRPr/>
            </a:lvl7pPr>
            <a:lvl8pPr marL="4876678" lvl="7" indent="-457189" algn="l" rtl="0">
              <a:lnSpc>
                <a:spcPct val="100000"/>
              </a:lnSpc>
              <a:spcBef>
                <a:spcPts val="480"/>
              </a:spcBef>
              <a:spcAft>
                <a:spcPts val="0"/>
              </a:spcAft>
              <a:buClr>
                <a:schemeClr val="dk1"/>
              </a:buClr>
              <a:buSzPts val="1800"/>
              <a:buChar char="•"/>
              <a:defRPr/>
            </a:lvl8pPr>
            <a:lvl9pPr marL="5486263" lvl="8" indent="-457189" algn="l" rtl="0">
              <a:lnSpc>
                <a:spcPct val="100000"/>
              </a:lnSpc>
              <a:spcBef>
                <a:spcPts val="480"/>
              </a:spcBef>
              <a:spcAft>
                <a:spcPts val="0"/>
              </a:spcAft>
              <a:buClr>
                <a:schemeClr val="dk1"/>
              </a:buClr>
              <a:buSzPts val="1800"/>
              <a:buChar char="•"/>
              <a:defRPr/>
            </a:lvl9pPr>
          </a:lstStyle>
          <a:p>
            <a:endParaRPr/>
          </a:p>
        </p:txBody>
      </p:sp>
      <p:sp>
        <p:nvSpPr>
          <p:cNvPr id="63" name="Google Shape;63;p11"/>
          <p:cNvSpPr txBox="1">
            <a:spLocks noGrp="1"/>
          </p:cNvSpPr>
          <p:nvPr>
            <p:ph type="dt" idx="10"/>
          </p:nvPr>
        </p:nvSpPr>
        <p:spPr>
          <a:xfrm>
            <a:off x="609600" y="6356351"/>
            <a:ext cx="2844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fld id="{256342FB-D3D8-4457-9192-F605F61C68DA}" type="datetimeFigureOut">
              <a:rPr lang="en-US" smtClean="0"/>
              <a:t>3/17/2024</a:t>
            </a:fld>
            <a:endParaRPr lang="en-US"/>
          </a:p>
        </p:txBody>
      </p:sp>
      <p:sp>
        <p:nvSpPr>
          <p:cNvPr id="64" name="Google Shape;64;p11"/>
          <p:cNvSpPr txBox="1">
            <a:spLocks noGrp="1"/>
          </p:cNvSpPr>
          <p:nvPr>
            <p:ph type="ftr" idx="11"/>
          </p:nvPr>
        </p:nvSpPr>
        <p:spPr>
          <a:xfrm>
            <a:off x="4165600" y="6356351"/>
            <a:ext cx="3860800" cy="365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9pPr>
          </a:lstStyle>
          <a:p>
            <a:endParaRPr lang="en-US"/>
          </a:p>
        </p:txBody>
      </p:sp>
      <p:sp>
        <p:nvSpPr>
          <p:cNvPr id="65" name="Google Shape;65;p11"/>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2400" b="0" i="0" u="none" strike="noStrike" cap="none">
                <a:solidFill>
                  <a:srgbClr val="000000"/>
                </a:solidFill>
                <a:latin typeface="Calibri"/>
                <a:ea typeface="Calibri"/>
                <a:cs typeface="Calibri"/>
                <a:sym typeface="Calibri"/>
              </a:defRPr>
            </a:lvl9pPr>
          </a:lstStyle>
          <a:p>
            <a:fld id="{69CC661C-8B06-4A06-A1DB-F5CA1A8C0AE2}" type="slidenum">
              <a:rPr lang="en-US" smtClean="0"/>
              <a:t>‹#›</a:t>
            </a:fld>
            <a:endParaRPr lang="en-US"/>
          </a:p>
        </p:txBody>
      </p:sp>
    </p:spTree>
    <p:extLst>
      <p:ext uri="{BB962C8B-B14F-4D97-AF65-F5344CB8AC3E}">
        <p14:creationId xmlns:p14="http://schemas.microsoft.com/office/powerpoint/2010/main" val="3604138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6">
            <a:alphaModFix/>
          </a:blip>
          <a:srcRect l="14864" t="19309" r="14822" b="25679"/>
          <a:stretch/>
        </p:blipFill>
        <p:spPr>
          <a:xfrm>
            <a:off x="0" y="1"/>
            <a:ext cx="12192000" cy="6856236"/>
          </a:xfrm>
          <a:prstGeom prst="rect">
            <a:avLst/>
          </a:prstGeom>
          <a:noFill/>
          <a:ln>
            <a:noFill/>
          </a:ln>
        </p:spPr>
      </p:pic>
      <p:sp>
        <p:nvSpPr>
          <p:cNvPr id="7" name="Google Shape;7;p1"/>
          <p:cNvSpPr txBox="1">
            <a:spLocks noGrp="1"/>
          </p:cNvSpPr>
          <p:nvPr>
            <p:ph type="title"/>
          </p:nvPr>
        </p:nvSpPr>
        <p:spPr>
          <a:xfrm>
            <a:off x="609600" y="274637"/>
            <a:ext cx="10972800" cy="11432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Quattrocento Sans"/>
              <a:buNone/>
              <a:defRPr sz="40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609600" y="1600200"/>
            <a:ext cx="10972800" cy="45260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12060200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05" descr="C:\Users\Owner\AppData\Local\Microsoft\Windows\Temporary Internet Files\Content.IE5\YYS2FXKQ\MP900439529[1].jpg"/>
          <p:cNvPicPr preferRelativeResize="0"/>
          <p:nvPr/>
        </p:nvPicPr>
        <p:blipFill rotWithShape="1">
          <a:blip r:embed="rId12">
            <a:alphaModFix/>
          </a:blip>
          <a:srcRect l="1503" t="3422" r="1510" b="3582"/>
          <a:stretch/>
        </p:blipFill>
        <p:spPr>
          <a:xfrm>
            <a:off x="0" y="0"/>
            <a:ext cx="12192000" cy="6858000"/>
          </a:xfrm>
          <a:prstGeom prst="rect">
            <a:avLst/>
          </a:prstGeom>
          <a:noFill/>
          <a:ln>
            <a:noFill/>
          </a:ln>
        </p:spPr>
      </p:pic>
      <p:sp>
        <p:nvSpPr>
          <p:cNvPr id="11" name="Google Shape;11;p205"/>
          <p:cNvSpPr txBox="1">
            <a:spLocks noGrp="1"/>
          </p:cNvSpPr>
          <p:nvPr>
            <p:ph type="body" idx="1"/>
          </p:nvPr>
        </p:nvSpPr>
        <p:spPr>
          <a:xfrm>
            <a:off x="-148175" y="532551"/>
            <a:ext cx="10972800" cy="4526100"/>
          </a:xfrm>
          <a:prstGeom prst="rect">
            <a:avLst/>
          </a:prstGeom>
          <a:noFill/>
          <a:ln>
            <a:noFill/>
          </a:ln>
        </p:spPr>
        <p:txBody>
          <a:bodyPr spcFirstLastPara="1" wrap="square" lIns="91425" tIns="45700" rIns="91425" bIns="45700" anchor="t" anchorCtr="0">
            <a:normAutofit/>
          </a:bodyPr>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Quattrocento Sans"/>
                <a:ea typeface="Quattrocento Sans"/>
                <a:cs typeface="Quattrocento Sans"/>
                <a:sym typeface="Quattrocento Sans"/>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Quattrocento Sans"/>
                <a:ea typeface="Quattrocento Sans"/>
                <a:cs typeface="Quattrocento Sans"/>
                <a:sym typeface="Quattrocento Sans"/>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Quattrocento Sans"/>
                <a:ea typeface="Quattrocento Sans"/>
                <a:cs typeface="Quattrocento Sans"/>
                <a:sym typeface="Quattrocento Sans"/>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Quattrocento Sans"/>
                <a:ea typeface="Quattrocento Sans"/>
                <a:cs typeface="Quattrocento Sans"/>
                <a:sym typeface="Quattrocento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0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lt1"/>
              </a:buClr>
              <a:buSzPts val="4000"/>
              <a:buFont typeface="Quattrocento Sans"/>
              <a:buNone/>
              <a:defRPr sz="4000" b="0" i="0" u="none" strike="noStrike" cap="none">
                <a:solidFill>
                  <a:schemeClr val="lt1"/>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05"/>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lt1"/>
                </a:solidFill>
                <a:latin typeface="Quattrocento Sans"/>
                <a:ea typeface="Quattrocento Sans"/>
                <a:cs typeface="Quattrocento Sans"/>
                <a:sym typeface="Quattrocento Sans"/>
              </a:defRPr>
            </a:lvl1pPr>
            <a:lvl2pPr lvl="1" algn="r">
              <a:buNone/>
              <a:defRPr sz="1300">
                <a:solidFill>
                  <a:schemeClr val="lt1"/>
                </a:solidFill>
                <a:latin typeface="Quattrocento Sans"/>
                <a:ea typeface="Quattrocento Sans"/>
                <a:cs typeface="Quattrocento Sans"/>
                <a:sym typeface="Quattrocento Sans"/>
              </a:defRPr>
            </a:lvl2pPr>
            <a:lvl3pPr lvl="2" algn="r">
              <a:buNone/>
              <a:defRPr sz="1300">
                <a:solidFill>
                  <a:schemeClr val="lt1"/>
                </a:solidFill>
                <a:latin typeface="Quattrocento Sans"/>
                <a:ea typeface="Quattrocento Sans"/>
                <a:cs typeface="Quattrocento Sans"/>
                <a:sym typeface="Quattrocento Sans"/>
              </a:defRPr>
            </a:lvl3pPr>
            <a:lvl4pPr lvl="3" algn="r">
              <a:buNone/>
              <a:defRPr sz="1300">
                <a:solidFill>
                  <a:schemeClr val="lt1"/>
                </a:solidFill>
                <a:latin typeface="Quattrocento Sans"/>
                <a:ea typeface="Quattrocento Sans"/>
                <a:cs typeface="Quattrocento Sans"/>
                <a:sym typeface="Quattrocento Sans"/>
              </a:defRPr>
            </a:lvl4pPr>
            <a:lvl5pPr lvl="4" algn="r">
              <a:buNone/>
              <a:defRPr sz="1300">
                <a:solidFill>
                  <a:schemeClr val="lt1"/>
                </a:solidFill>
                <a:latin typeface="Quattrocento Sans"/>
                <a:ea typeface="Quattrocento Sans"/>
                <a:cs typeface="Quattrocento Sans"/>
                <a:sym typeface="Quattrocento Sans"/>
              </a:defRPr>
            </a:lvl5pPr>
            <a:lvl6pPr lvl="5" algn="r">
              <a:buNone/>
              <a:defRPr sz="1300">
                <a:solidFill>
                  <a:schemeClr val="lt1"/>
                </a:solidFill>
                <a:latin typeface="Quattrocento Sans"/>
                <a:ea typeface="Quattrocento Sans"/>
                <a:cs typeface="Quattrocento Sans"/>
                <a:sym typeface="Quattrocento Sans"/>
              </a:defRPr>
            </a:lvl6pPr>
            <a:lvl7pPr lvl="6" algn="r">
              <a:buNone/>
              <a:defRPr sz="1300">
                <a:solidFill>
                  <a:schemeClr val="lt1"/>
                </a:solidFill>
                <a:latin typeface="Quattrocento Sans"/>
                <a:ea typeface="Quattrocento Sans"/>
                <a:cs typeface="Quattrocento Sans"/>
                <a:sym typeface="Quattrocento Sans"/>
              </a:defRPr>
            </a:lvl7pPr>
            <a:lvl8pPr lvl="7" algn="r">
              <a:buNone/>
              <a:defRPr sz="1300">
                <a:solidFill>
                  <a:schemeClr val="lt1"/>
                </a:solidFill>
                <a:latin typeface="Quattrocento Sans"/>
                <a:ea typeface="Quattrocento Sans"/>
                <a:cs typeface="Quattrocento Sans"/>
                <a:sym typeface="Quattrocento Sans"/>
              </a:defRPr>
            </a:lvl8pPr>
            <a:lvl9pPr lvl="8" algn="r">
              <a:buNone/>
              <a:defRPr sz="1300">
                <a:solidFill>
                  <a:schemeClr val="lt1"/>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401281"/>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mcblogs.montgomerycollege.edu/thehub/fundamentals-of-teaching/instructor_resources/synectics-a-creative-thinking-process-to-anchor-learning" TargetMode="External"/><Relationship Id="rId3" Type="http://schemas.openxmlformats.org/officeDocument/2006/relationships/image" Target="../media/image3.png"/><Relationship Id="rId7" Type="http://schemas.openxmlformats.org/officeDocument/2006/relationships/hyperlink" Target="https://johndabell.com/2018/02/11/the-synectic-model-of-teaching" TargetMode="External"/><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hyperlink" Target="https://creativecommons.org/licenses/by-sa/3.0/" TargetMode="External"/><Relationship Id="rId5" Type="http://schemas.openxmlformats.org/officeDocument/2006/relationships/hyperlink" Target="http://hinduism.stackexchange.com/questions/486/what-are-the-beliefs-related-to-lunar-and-solar-eclipses" TargetMode="External"/><Relationship Id="rId4" Type="http://schemas.openxmlformats.org/officeDocument/2006/relationships/image" Target="../media/image4.gif"/><Relationship Id="rId9" Type="http://schemas.openxmlformats.org/officeDocument/2006/relationships/hyperlink" Target="mailto:Anna.Leone-Tobar@rcsdk12.org"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s://docs.google.com/presentation/d/1haXZrfPOZtmg4gQpg9Jq5HzqNZ3wIzv5FHuUmxU89Qo/edit?usp=sharing" TargetMode="External"/><Relationship Id="rId3" Type="http://schemas.openxmlformats.org/officeDocument/2006/relationships/image" Target="../media/image19.jpg"/><Relationship Id="rId7" Type="http://schemas.openxmlformats.org/officeDocument/2006/relationships/hyperlink" Target="https://www.rcsdk12.org/Page/5806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sharemylesson.com/community/vc2024"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rcsdk12.org/CIT/StaffDevelopment"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3.xml"/><Relationship Id="rId7" Type="http://schemas.openxmlformats.org/officeDocument/2006/relationships/image" Target="../media/image3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hyperlink" Target="https://rcsdk12.padlet.org/1266650/CITMENTORADMIN" TargetMode="External"/><Relationship Id="rId5" Type="http://schemas.openxmlformats.org/officeDocument/2006/relationships/hyperlink" Target="https://docs.google.com/document/d/15dYWXjWTn05sU2p9BTLBnlGwhEh7S3hmCl2MWR4YGyI/copy" TargetMode="External"/><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hyperlink" Target="https://mcblogs.montgomerycollege.edu/thehub/fundamentals-of-teaching/instructor_resources/synectics-a-creative-thinking-process-to-anchor-learning" TargetMode="External"/><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hyperlink" Target="https://johndabell.com/2018/02/11/the-synectic-model-of-teaching" TargetMode="External"/><Relationship Id="rId5" Type="http://schemas.openxmlformats.org/officeDocument/2006/relationships/hyperlink" Target="mailto:Anna.Leone-Tobar@rcsdk12.org" TargetMode="External"/><Relationship Id="rId4" Type="http://schemas.openxmlformats.org/officeDocument/2006/relationships/hyperlink" Target="http://hinduism.stackexchange.com/questions/486/what-are-the-beliefs-related-to-lunar-and-solar-eclips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rcsdk12.padlet.org/1266650/CITMENTORADMIN"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hyperlink" Target="https://docs.google.com/document/d/1WIEmggJSsFZaXYHRNjK8Yuv2dExzha3w/edit?usp=sharing&amp;ouid=106959346899243899716&amp;rtpof=true&amp;sd=true"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hyperlink" Target="https://docs.google.com/document/d/1WIEmggJSsFZaXYHRNjK8Yuv2dExzha3w/edit?usp=sharing&amp;ouid=106959346899243899716&amp;rtpof=true&amp;sd=true" TargetMode="Externa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hyperlink" Target="https://docs.google.com/document/d/1WIEmggJSsFZaXYHRNjK8Yuv2dExzha3w/edit?usp=sharing&amp;ouid=106959346899243899716&amp;rtpof=true&amp;sd=true"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hyperlink" Target="https://docs.google.com/document/d/1WIEmggJSsFZaXYHRNjK8Yuv2dExzha3w/edit?usp=sharing&amp;ouid=106959346899243899716&amp;rtpof=true&amp;sd=true" TargetMode="Externa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hyperlink" Target="https://docs.google.com/document/d/1WIEmggJSsFZaXYHRNjK8Yuv2dExzha3w/edit?usp=sharing&amp;ouid=106959346899243899716&amp;rtpof=true&amp;sd=tru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docs.google.com/document/d/1EjDX-XHoMt06oJes2IR280fSJqfpmSNf/copy" TargetMode="External"/><Relationship Id="rId4" Type="http://schemas.openxmlformats.org/officeDocument/2006/relationships/hyperlink" Target="https://www.rcsdk12.org/site/handlers/filedownload.ashx?moduleinstanceid=85464&amp;dataid=98073&amp;FileName=SurveyData_MentorForum_01.08.2024_240305.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www.rcsdk12.org/CIT/Resources"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hyperlink" Target="https://drive.google.com/file/d/1A5MDUkjgfnsau-ppT2bd4Q7Pp1FYzjed/view?usp=sharing" TargetMode="External"/><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hyperlink" Target="https://docs.google.com/document/d/1KEzmnSDKxSC7R-LvfaP9n8JsIXXGgN3N/edit?usp=sharing&amp;ouid=106959346899243899716&amp;rtpof=true&amp;sd=tru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hyperlink" Target="https://docs.google.com/document/d/1TJ4blB0j-1jQuR_dKJw9ZXM9zUCQx2o5/edit?usp=drive_link&amp;ouid=106959346899243899716&amp;rtpof=true&amp;sd=tru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AB260B-F958-F31B-C0C6-6F7107F26219}"/>
              </a:ext>
            </a:extLst>
          </p:cNvPr>
          <p:cNvPicPr>
            <a:picLocks noChangeAspect="1"/>
          </p:cNvPicPr>
          <p:nvPr/>
        </p:nvPicPr>
        <p:blipFill>
          <a:blip r:embed="rId3"/>
          <a:stretch>
            <a:fillRect/>
          </a:stretch>
        </p:blipFill>
        <p:spPr>
          <a:xfrm>
            <a:off x="7488820" y="2908068"/>
            <a:ext cx="4244393" cy="3438047"/>
          </a:xfrm>
          <a:prstGeom prst="rect">
            <a:avLst/>
          </a:prstGeom>
        </p:spPr>
      </p:pic>
      <p:sp>
        <p:nvSpPr>
          <p:cNvPr id="7" name="Title 6">
            <a:extLst>
              <a:ext uri="{FF2B5EF4-FFF2-40B4-BE49-F238E27FC236}">
                <a16:creationId xmlns:a16="http://schemas.microsoft.com/office/drawing/2014/main" id="{6040D6DC-F2E3-B891-5253-8C8874995BBE}"/>
              </a:ext>
            </a:extLst>
          </p:cNvPr>
          <p:cNvSpPr>
            <a:spLocks noGrp="1"/>
          </p:cNvSpPr>
          <p:nvPr>
            <p:ph type="title"/>
          </p:nvPr>
        </p:nvSpPr>
        <p:spPr>
          <a:xfrm>
            <a:off x="383820" y="383793"/>
            <a:ext cx="9500960" cy="1143200"/>
          </a:xfrm>
        </p:spPr>
        <p:txBody>
          <a:bodyPr>
            <a:noAutofit/>
          </a:bodyPr>
          <a:lstStyle/>
          <a:p>
            <a:r>
              <a:rPr lang="en-US" sz="3200" b="1" dirty="0">
                <a:solidFill>
                  <a:schemeClr val="accent5">
                    <a:lumMod val="50000"/>
                  </a:schemeClr>
                </a:solidFill>
                <a:latin typeface="Palatino Linotype" panose="02040502050505030304" pitchFamily="18" charset="0"/>
              </a:rPr>
              <a:t>Welcome to our CIT March Mentor Forum </a:t>
            </a:r>
            <a:br>
              <a:rPr lang="en-US" sz="3200" b="1" dirty="0">
                <a:solidFill>
                  <a:schemeClr val="accent5">
                    <a:lumMod val="50000"/>
                  </a:schemeClr>
                </a:solidFill>
                <a:latin typeface="Palatino Linotype" panose="02040502050505030304" pitchFamily="18" charset="0"/>
              </a:rPr>
            </a:br>
            <a:r>
              <a:rPr lang="en-US" sz="3200" b="1" dirty="0">
                <a:solidFill>
                  <a:schemeClr val="accent5">
                    <a:lumMod val="50000"/>
                  </a:schemeClr>
                </a:solidFill>
                <a:latin typeface="Palatino Linotype" panose="02040502050505030304" pitchFamily="18" charset="0"/>
              </a:rPr>
              <a:t>March 18, 2024 </a:t>
            </a:r>
            <a:r>
              <a:rPr lang="en-US" sz="2400" dirty="0">
                <a:solidFill>
                  <a:schemeClr val="accent5">
                    <a:lumMod val="50000"/>
                  </a:schemeClr>
                </a:solidFill>
                <a:latin typeface="Palatino Linotype" panose="02040502050505030304" pitchFamily="18" charset="0"/>
              </a:rPr>
              <a:t>(last one before the Eclipse)</a:t>
            </a:r>
            <a:endParaRPr lang="en-US" sz="3200" dirty="0">
              <a:solidFill>
                <a:schemeClr val="accent5">
                  <a:lumMod val="50000"/>
                </a:schemeClr>
              </a:solidFill>
              <a:latin typeface="Palatino Linotype" panose="02040502050505030304" pitchFamily="18" charset="0"/>
            </a:endParaRPr>
          </a:p>
        </p:txBody>
      </p:sp>
      <p:grpSp>
        <p:nvGrpSpPr>
          <p:cNvPr id="26" name="Group 25">
            <a:extLst>
              <a:ext uri="{FF2B5EF4-FFF2-40B4-BE49-F238E27FC236}">
                <a16:creationId xmlns:a16="http://schemas.microsoft.com/office/drawing/2014/main" id="{7F3FFA63-EC0D-C33D-AEEF-89B0CA43CF46}"/>
              </a:ext>
            </a:extLst>
          </p:cNvPr>
          <p:cNvGrpSpPr/>
          <p:nvPr/>
        </p:nvGrpSpPr>
        <p:grpSpPr>
          <a:xfrm>
            <a:off x="8946010" y="550077"/>
            <a:ext cx="3004215" cy="2244946"/>
            <a:chOff x="9064197" y="935101"/>
            <a:chExt cx="3004215" cy="2244946"/>
          </a:xfrm>
        </p:grpSpPr>
        <p:pic>
          <p:nvPicPr>
            <p:cNvPr id="14" name="Picture 13" descr="A solar eclipse with a ring of light&#10;&#10;Description automatically generated">
              <a:extLst>
                <a:ext uri="{FF2B5EF4-FFF2-40B4-BE49-F238E27FC236}">
                  <a16:creationId xmlns:a16="http://schemas.microsoft.com/office/drawing/2014/main" id="{9621691A-E488-5968-50AC-B1F650134D3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551554" y="935101"/>
              <a:ext cx="2029502" cy="2029502"/>
            </a:xfrm>
            <a:prstGeom prst="rect">
              <a:avLst/>
            </a:prstGeom>
          </p:spPr>
        </p:pic>
        <p:sp>
          <p:nvSpPr>
            <p:cNvPr id="15" name="TextBox 14">
              <a:extLst>
                <a:ext uri="{FF2B5EF4-FFF2-40B4-BE49-F238E27FC236}">
                  <a16:creationId xmlns:a16="http://schemas.microsoft.com/office/drawing/2014/main" id="{06C70DD9-BDA4-D677-348C-BA121600C84A}"/>
                </a:ext>
              </a:extLst>
            </p:cNvPr>
            <p:cNvSpPr txBox="1"/>
            <p:nvPr/>
          </p:nvSpPr>
          <p:spPr>
            <a:xfrm>
              <a:off x="9064197" y="2964603"/>
              <a:ext cx="3004215" cy="215444"/>
            </a:xfrm>
            <a:prstGeom prst="rect">
              <a:avLst/>
            </a:prstGeom>
            <a:noFill/>
          </p:spPr>
          <p:txBody>
            <a:bodyPr wrap="square" rtlCol="0">
              <a:spAutoFit/>
            </a:bodyPr>
            <a:lstStyle/>
            <a:p>
              <a:r>
                <a:rPr lang="en-US" sz="800" dirty="0">
                  <a:hlinkClick r:id="rId5" tooltip="http://hinduism.stackexchange.com/questions/486/what-are-the-beliefs-related-to-lunar-and-solar-eclipses"/>
                </a:rPr>
                <a:t>This Photo</a:t>
              </a:r>
              <a:r>
                <a:rPr lang="en-US" sz="800" dirty="0"/>
                <a:t> by Unknown Author is licensed under </a:t>
              </a:r>
              <a:r>
                <a:rPr lang="en-US" sz="800" dirty="0">
                  <a:hlinkClick r:id="rId6" tooltip="https://creativecommons.org/licenses/by-sa/3.0/"/>
                </a:rPr>
                <a:t>CC BY-SA</a:t>
              </a:r>
              <a:endParaRPr lang="en-US" sz="800" dirty="0"/>
            </a:p>
          </p:txBody>
        </p:sp>
      </p:grpSp>
      <p:sp>
        <p:nvSpPr>
          <p:cNvPr id="24" name="TextBox 23">
            <a:extLst>
              <a:ext uri="{FF2B5EF4-FFF2-40B4-BE49-F238E27FC236}">
                <a16:creationId xmlns:a16="http://schemas.microsoft.com/office/drawing/2014/main" id="{ED71DDBA-F97A-93D4-1389-31C5689FF35A}"/>
              </a:ext>
            </a:extLst>
          </p:cNvPr>
          <p:cNvSpPr txBox="1"/>
          <p:nvPr/>
        </p:nvSpPr>
        <p:spPr>
          <a:xfrm>
            <a:off x="293212" y="3678482"/>
            <a:ext cx="7427102" cy="800219"/>
          </a:xfrm>
          <a:prstGeom prst="rect">
            <a:avLst/>
          </a:prstGeom>
          <a:noFill/>
        </p:spPr>
        <p:txBody>
          <a:bodyPr wrap="square">
            <a:spAutoFit/>
          </a:bodyPr>
          <a:lstStyle/>
          <a:p>
            <a:r>
              <a:rPr lang="en-US" dirty="0">
                <a:latin typeface="Palatino Linotype" panose="02040502050505030304" pitchFamily="18" charset="0"/>
              </a:rPr>
              <a:t>*Using a critical thinking strategy, sometimes called “</a:t>
            </a:r>
            <a:r>
              <a:rPr lang="en-US" dirty="0" err="1">
                <a:latin typeface="Palatino Linotype" panose="02040502050505030304" pitchFamily="18" charset="0"/>
              </a:rPr>
              <a:t>synectics</a:t>
            </a:r>
            <a:r>
              <a:rPr lang="en-US" dirty="0">
                <a:latin typeface="Palatino Linotype" panose="02040502050505030304" pitchFamily="18" charset="0"/>
              </a:rPr>
              <a:t>,” or “reasoning by analogy.” </a:t>
            </a:r>
            <a:br>
              <a:rPr lang="en-US" sz="1200" dirty="0">
                <a:latin typeface="Palatino Linotype" panose="02040502050505030304" pitchFamily="18" charset="0"/>
              </a:rPr>
            </a:br>
            <a:r>
              <a:rPr lang="en-US" sz="1200" dirty="0">
                <a:latin typeface="Palatino Linotype" panose="02040502050505030304" pitchFamily="18" charset="0"/>
              </a:rPr>
              <a:t>Additional info here:</a:t>
            </a:r>
            <a:r>
              <a:rPr lang="en-US" sz="1100" dirty="0">
                <a:latin typeface="Palatino Linotype" panose="02040502050505030304" pitchFamily="18" charset="0"/>
              </a:rPr>
              <a:t> </a:t>
            </a:r>
            <a:r>
              <a:rPr lang="en-US" sz="1000" dirty="0">
                <a:latin typeface="Palatino Linotype" panose="02040502050505030304" pitchFamily="18" charset="0"/>
                <a:hlinkClick r:id="rId7"/>
              </a:rPr>
              <a:t>https://johndabell.com/2018/02/11/the-synectic-model-of-teaching</a:t>
            </a:r>
            <a:r>
              <a:rPr lang="en-US" sz="1000" dirty="0">
                <a:latin typeface="Palatino Linotype" panose="02040502050505030304" pitchFamily="18" charset="0"/>
              </a:rPr>
              <a:t>; </a:t>
            </a:r>
            <a:r>
              <a:rPr lang="en-US" sz="1100" dirty="0">
                <a:latin typeface="Palatino Linotype" panose="02040502050505030304" pitchFamily="18" charset="0"/>
              </a:rPr>
              <a:t>and more here: </a:t>
            </a:r>
            <a:r>
              <a:rPr lang="en-US" sz="1000" dirty="0">
                <a:latin typeface="Palatino Linotype" panose="02040502050505030304" pitchFamily="18" charset="0"/>
                <a:hlinkClick r:id="rId8"/>
              </a:rPr>
              <a:t>https://mcblogs.montgomerycollege.edu/thehub/fundamentals-of-teaching/instructor_resources/synectics-a-creative-thinking-process-to-anchor-learning</a:t>
            </a:r>
            <a:r>
              <a:rPr lang="en-US" sz="1000" dirty="0">
                <a:latin typeface="Palatino Linotype" panose="02040502050505030304" pitchFamily="18" charset="0"/>
              </a:rPr>
              <a:t>. </a:t>
            </a:r>
            <a:endParaRPr lang="en-US" dirty="0">
              <a:latin typeface="Palatino Linotype" panose="02040502050505030304" pitchFamily="18" charset="0"/>
            </a:endParaRPr>
          </a:p>
        </p:txBody>
      </p:sp>
      <p:sp>
        <p:nvSpPr>
          <p:cNvPr id="25" name="Google Shape;209;p33">
            <a:extLst>
              <a:ext uri="{FF2B5EF4-FFF2-40B4-BE49-F238E27FC236}">
                <a16:creationId xmlns:a16="http://schemas.microsoft.com/office/drawing/2014/main" id="{6C7341B7-5CC2-EB3E-B17B-6A8B04566E6B}"/>
              </a:ext>
            </a:extLst>
          </p:cNvPr>
          <p:cNvSpPr txBox="1"/>
          <p:nvPr/>
        </p:nvSpPr>
        <p:spPr>
          <a:xfrm>
            <a:off x="524706" y="4903652"/>
            <a:ext cx="6728090" cy="5087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dirty="0">
                <a:solidFill>
                  <a:srgbClr val="1155CC"/>
                </a:solidFill>
                <a:latin typeface="Century Gothic"/>
                <a:ea typeface="Century Gothic"/>
                <a:cs typeface="Century Gothic"/>
                <a:sym typeface="Century Gothic"/>
              </a:rPr>
              <a:t>Tech issues with Microsoft Teams? Please email </a:t>
            </a:r>
            <a:r>
              <a:rPr lang="en" sz="1800" b="1" u="sng" dirty="0">
                <a:solidFill>
                  <a:srgbClr val="1155CC"/>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Anna.Leone-Tobar@rcsdk12.org</a:t>
            </a:r>
            <a:r>
              <a:rPr lang="en" sz="1800" b="1" dirty="0">
                <a:solidFill>
                  <a:srgbClr val="1155CC"/>
                </a:solidFill>
                <a:latin typeface="Century Gothic"/>
                <a:ea typeface="Century Gothic"/>
                <a:cs typeface="Century Gothic"/>
                <a:sym typeface="Century Gothic"/>
              </a:rPr>
              <a:t> .</a:t>
            </a:r>
            <a:endParaRPr sz="1800" b="1" dirty="0">
              <a:solidFill>
                <a:srgbClr val="1155CC"/>
              </a:solidFill>
              <a:latin typeface="Century Gothic"/>
              <a:ea typeface="Century Gothic"/>
              <a:cs typeface="Century Gothic"/>
              <a:sym typeface="Century Gothic"/>
            </a:endParaRPr>
          </a:p>
        </p:txBody>
      </p:sp>
      <p:sp>
        <p:nvSpPr>
          <p:cNvPr id="22" name="Google Shape;205;p33">
            <a:extLst>
              <a:ext uri="{FF2B5EF4-FFF2-40B4-BE49-F238E27FC236}">
                <a16:creationId xmlns:a16="http://schemas.microsoft.com/office/drawing/2014/main" id="{318B90BF-DC62-1987-7393-5AE82BD51478}"/>
              </a:ext>
            </a:extLst>
          </p:cNvPr>
          <p:cNvSpPr txBox="1"/>
          <p:nvPr/>
        </p:nvSpPr>
        <p:spPr>
          <a:xfrm>
            <a:off x="524706" y="1585632"/>
            <a:ext cx="7167929" cy="2092850"/>
          </a:xfrm>
          <a:prstGeom prst="rect">
            <a:avLst/>
          </a:prstGeom>
          <a:solidFill>
            <a:schemeClr val="accent4">
              <a:lumMod val="40000"/>
              <a:lumOff val="60000"/>
            </a:schemeClr>
          </a:solid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2200" b="1" dirty="0">
                <a:solidFill>
                  <a:schemeClr val="bg2"/>
                </a:solidFill>
                <a:latin typeface="Palatino Linotype"/>
                <a:ea typeface="Palatino Linotype"/>
                <a:cs typeface="Palatino Linotype"/>
                <a:sym typeface="Palatino Linotype"/>
              </a:rPr>
              <a:t>Share in “Chat:”</a:t>
            </a:r>
            <a:endParaRPr sz="2200" b="1" dirty="0">
              <a:solidFill>
                <a:schemeClr val="bg2"/>
              </a:solidFill>
              <a:latin typeface="Palatino Linotype"/>
              <a:ea typeface="Palatino Linotype"/>
              <a:cs typeface="Palatino Linotype"/>
              <a:sym typeface="Palatino Linotype"/>
            </a:endParaRPr>
          </a:p>
          <a:p>
            <a:pPr marL="0" lvl="0" indent="0" algn="ctr" rtl="0">
              <a:spcBef>
                <a:spcPts val="0"/>
              </a:spcBef>
              <a:spcAft>
                <a:spcPts val="0"/>
              </a:spcAft>
              <a:buNone/>
            </a:pPr>
            <a:r>
              <a:rPr lang="en-US" sz="2800" b="1" dirty="0">
                <a:solidFill>
                  <a:schemeClr val="bg2"/>
                </a:solidFill>
                <a:latin typeface="Palatino Linotype"/>
                <a:ea typeface="Palatino Linotype"/>
                <a:cs typeface="Palatino Linotype"/>
                <a:sym typeface="Palatino Linotype"/>
              </a:rPr>
              <a:t>For our CIT Interns,</a:t>
            </a:r>
          </a:p>
          <a:p>
            <a:pPr marL="0" lvl="0" indent="0" algn="ctr" rtl="0">
              <a:spcBef>
                <a:spcPts val="0"/>
              </a:spcBef>
              <a:spcAft>
                <a:spcPts val="0"/>
              </a:spcAft>
              <a:buNone/>
            </a:pPr>
            <a:r>
              <a:rPr lang="en-US" sz="2800" b="1" dirty="0">
                <a:solidFill>
                  <a:schemeClr val="bg2"/>
                </a:solidFill>
                <a:latin typeface="Palatino Linotype"/>
                <a:ea typeface="Palatino Linotype"/>
                <a:cs typeface="Palatino Linotype"/>
                <a:sym typeface="Palatino Linotype"/>
              </a:rPr>
              <a:t>teaching/providing student services in the RCSD is like a Solar Eclipse because . . .*</a:t>
            </a:r>
            <a:endParaRPr sz="2800" b="1" dirty="0">
              <a:solidFill>
                <a:schemeClr val="bg2"/>
              </a:solidFill>
              <a:latin typeface="Palatino Linotype"/>
              <a:ea typeface="Palatino Linotype"/>
              <a:cs typeface="Palatino Linotype"/>
              <a:sym typeface="Palatino Linotype"/>
            </a:endParaRPr>
          </a:p>
          <a:p>
            <a:pPr marL="0" marR="0" lvl="0" indent="0" algn="ctr" rtl="0">
              <a:spcBef>
                <a:spcPts val="0"/>
              </a:spcBef>
              <a:spcAft>
                <a:spcPts val="0"/>
              </a:spcAft>
              <a:buClr>
                <a:schemeClr val="dk1"/>
              </a:buClr>
              <a:buSzPts val="1100"/>
              <a:buFont typeface="Arial"/>
              <a:buNone/>
            </a:pPr>
            <a:r>
              <a:rPr lang="en" sz="1800" i="1" dirty="0">
                <a:solidFill>
                  <a:schemeClr val="bg2"/>
                </a:solidFill>
                <a:latin typeface="Palatino Linotype"/>
                <a:ea typeface="Palatino Linotype"/>
                <a:cs typeface="Palatino Linotype"/>
                <a:sym typeface="Palatino Linotype"/>
              </a:rPr>
              <a:t>We will share the responses (with names removed) after today’s meeting.</a:t>
            </a:r>
            <a:endParaRPr sz="2800" b="1" dirty="0">
              <a:solidFill>
                <a:schemeClr val="bg2"/>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1366960702"/>
      </p:ext>
    </p:extLst>
  </p:cSld>
  <p:clrMapOvr>
    <a:overrideClrMapping bg1="lt1" tx1="dk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6"/>
          <p:cNvSpPr txBox="1">
            <a:spLocks noGrp="1"/>
          </p:cNvSpPr>
          <p:nvPr>
            <p:ph type="title"/>
          </p:nvPr>
        </p:nvSpPr>
        <p:spPr>
          <a:xfrm>
            <a:off x="380719" y="282800"/>
            <a:ext cx="10427690" cy="893200"/>
          </a:xfrm>
          <a:prstGeom prst="rect">
            <a:avLst/>
          </a:prstGeom>
        </p:spPr>
        <p:txBody>
          <a:bodyPr spcFirstLastPara="1" wrap="square" lIns="121900" tIns="60933" rIns="121900" bIns="60933" anchor="ctr" anchorCtr="0">
            <a:noAutofit/>
          </a:bodyPr>
          <a:lstStyle/>
          <a:p>
            <a:pPr>
              <a:buSzPts val="990"/>
            </a:pPr>
            <a:r>
              <a:rPr lang="en-US" sz="3920" b="1" dirty="0">
                <a:solidFill>
                  <a:srgbClr val="0000FF"/>
                </a:solidFill>
              </a:rPr>
              <a:t>Try not to let uncertainty and challenges “eclipse” opportunities for “Rejuvenation”</a:t>
            </a:r>
            <a:endParaRPr sz="3920" b="1" dirty="0">
              <a:solidFill>
                <a:srgbClr val="0000FF"/>
              </a:solidFill>
            </a:endParaRPr>
          </a:p>
        </p:txBody>
      </p:sp>
      <p:pic>
        <p:nvPicPr>
          <p:cNvPr id="237" name="Google Shape;237;p36"/>
          <p:cNvPicPr preferRelativeResize="0"/>
          <p:nvPr/>
        </p:nvPicPr>
        <p:blipFill>
          <a:blip r:embed="rId3">
            <a:alphaModFix/>
          </a:blip>
          <a:stretch>
            <a:fillRect/>
          </a:stretch>
        </p:blipFill>
        <p:spPr>
          <a:xfrm>
            <a:off x="572693" y="1428896"/>
            <a:ext cx="5021871" cy="3615494"/>
          </a:xfrm>
          <a:prstGeom prst="rect">
            <a:avLst/>
          </a:prstGeom>
          <a:noFill/>
          <a:ln w="38100" cap="flat" cmpd="sng">
            <a:solidFill>
              <a:srgbClr val="595959"/>
            </a:solidFill>
            <a:prstDash val="solid"/>
            <a:round/>
            <a:headEnd type="none" w="sm" len="sm"/>
            <a:tailEnd type="none" w="sm" len="sm"/>
          </a:ln>
        </p:spPr>
      </p:pic>
      <p:sp>
        <p:nvSpPr>
          <p:cNvPr id="238" name="Google Shape;238;p36"/>
          <p:cNvSpPr/>
          <p:nvPr/>
        </p:nvSpPr>
        <p:spPr>
          <a:xfrm>
            <a:off x="1769405" y="4015410"/>
            <a:ext cx="1292600" cy="375600"/>
          </a:xfrm>
          <a:prstGeom prst="roundRect">
            <a:avLst>
              <a:gd name="adj" fmla="val 16667"/>
            </a:avLst>
          </a:prstGeom>
          <a:no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cxnSp>
        <p:nvCxnSpPr>
          <p:cNvPr id="239" name="Google Shape;239;p36"/>
          <p:cNvCxnSpPr>
            <a:cxnSpLocks/>
          </p:cNvCxnSpPr>
          <p:nvPr/>
        </p:nvCxnSpPr>
        <p:spPr>
          <a:xfrm flipV="1">
            <a:off x="3160217" y="4112149"/>
            <a:ext cx="413079" cy="187800"/>
          </a:xfrm>
          <a:prstGeom prst="curvedConnector3">
            <a:avLst>
              <a:gd name="adj1" fmla="val 50000"/>
            </a:avLst>
          </a:prstGeom>
          <a:noFill/>
          <a:ln w="38100" cap="flat" cmpd="sng">
            <a:solidFill>
              <a:srgbClr val="9900FF"/>
            </a:solidFill>
            <a:prstDash val="solid"/>
            <a:round/>
            <a:headEnd type="none" w="med" len="med"/>
            <a:tailEnd type="none" w="med" len="med"/>
          </a:ln>
        </p:spPr>
      </p:cxnSp>
      <p:cxnSp>
        <p:nvCxnSpPr>
          <p:cNvPr id="240" name="Google Shape;240;p36"/>
          <p:cNvCxnSpPr>
            <a:cxnSpLocks/>
          </p:cNvCxnSpPr>
          <p:nvPr/>
        </p:nvCxnSpPr>
        <p:spPr>
          <a:xfrm flipV="1">
            <a:off x="3573296" y="3857349"/>
            <a:ext cx="206800" cy="254800"/>
          </a:xfrm>
          <a:prstGeom prst="straightConnector1">
            <a:avLst/>
          </a:prstGeom>
          <a:noFill/>
          <a:ln w="38100" cap="flat" cmpd="sng">
            <a:solidFill>
              <a:srgbClr val="9900FF"/>
            </a:solidFill>
            <a:prstDash val="solid"/>
            <a:round/>
            <a:headEnd type="none" w="med" len="med"/>
            <a:tailEnd type="triangle" w="med" len="med"/>
          </a:ln>
        </p:spPr>
      </p:cxnSp>
      <p:sp>
        <p:nvSpPr>
          <p:cNvPr id="241" name="Google Shape;241;p36"/>
          <p:cNvSpPr/>
          <p:nvPr/>
        </p:nvSpPr>
        <p:spPr>
          <a:xfrm>
            <a:off x="3160217" y="3453577"/>
            <a:ext cx="998765" cy="340005"/>
          </a:xfrm>
          <a:prstGeom prst="roundRect">
            <a:avLst>
              <a:gd name="adj" fmla="val 16667"/>
            </a:avLst>
          </a:prstGeom>
          <a:noFill/>
          <a:ln w="76200" cap="flat" cmpd="sng">
            <a:solidFill>
              <a:srgbClr val="00FF00"/>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1867"/>
          </a:p>
        </p:txBody>
      </p:sp>
      <p:pic>
        <p:nvPicPr>
          <p:cNvPr id="2" name="Google Shape;353;p54">
            <a:extLst>
              <a:ext uri="{FF2B5EF4-FFF2-40B4-BE49-F238E27FC236}">
                <a16:creationId xmlns:a16="http://schemas.microsoft.com/office/drawing/2014/main" id="{E217EF9C-7527-4B7F-93AD-6FF501849BD1}"/>
              </a:ext>
            </a:extLst>
          </p:cNvPr>
          <p:cNvPicPr preferRelativeResize="0"/>
          <p:nvPr/>
        </p:nvPicPr>
        <p:blipFill>
          <a:blip r:embed="rId4">
            <a:alphaModFix/>
          </a:blip>
          <a:stretch>
            <a:fillRect/>
          </a:stretch>
        </p:blipFill>
        <p:spPr>
          <a:xfrm>
            <a:off x="10602239" y="274633"/>
            <a:ext cx="1017068" cy="1304488"/>
          </a:xfrm>
          <a:prstGeom prst="rect">
            <a:avLst/>
          </a:prstGeom>
          <a:noFill/>
          <a:ln>
            <a:noFill/>
          </a:ln>
        </p:spPr>
      </p:pic>
      <p:sp>
        <p:nvSpPr>
          <p:cNvPr id="3" name="Google Shape;354;p54">
            <a:extLst>
              <a:ext uri="{FF2B5EF4-FFF2-40B4-BE49-F238E27FC236}">
                <a16:creationId xmlns:a16="http://schemas.microsoft.com/office/drawing/2014/main" id="{8D16D900-9852-EDBD-9765-22154D15F244}"/>
              </a:ext>
            </a:extLst>
          </p:cNvPr>
          <p:cNvSpPr txBox="1"/>
          <p:nvPr/>
        </p:nvSpPr>
        <p:spPr>
          <a:xfrm>
            <a:off x="8754502" y="1233216"/>
            <a:ext cx="2530200" cy="4311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1600" dirty="0">
                <a:latin typeface="Quattrocento Sans"/>
                <a:ea typeface="Quattrocento Sans"/>
                <a:cs typeface="Quattrocento Sans"/>
                <a:sym typeface="Quattrocento Sans"/>
              </a:rPr>
              <a:t>Bottom of page 15</a:t>
            </a:r>
            <a:endParaRPr sz="1600" dirty="0">
              <a:latin typeface="Quattrocento Sans"/>
              <a:ea typeface="Quattrocento Sans"/>
              <a:cs typeface="Quattrocento Sans"/>
              <a:sym typeface="Quattrocento Sans"/>
            </a:endParaRPr>
          </a:p>
        </p:txBody>
      </p:sp>
      <p:pic>
        <p:nvPicPr>
          <p:cNvPr id="5" name="Google Shape;356;p54">
            <a:extLst>
              <a:ext uri="{FF2B5EF4-FFF2-40B4-BE49-F238E27FC236}">
                <a16:creationId xmlns:a16="http://schemas.microsoft.com/office/drawing/2014/main" id="{182F47A6-DD04-45C9-780F-DE4D6E11BF3D}"/>
              </a:ext>
            </a:extLst>
          </p:cNvPr>
          <p:cNvPicPr preferRelativeResize="0"/>
          <p:nvPr/>
        </p:nvPicPr>
        <p:blipFill>
          <a:blip r:embed="rId5">
            <a:alphaModFix/>
          </a:blip>
          <a:stretch>
            <a:fillRect/>
          </a:stretch>
        </p:blipFill>
        <p:spPr>
          <a:xfrm>
            <a:off x="7041970" y="1649285"/>
            <a:ext cx="4757750" cy="3006722"/>
          </a:xfrm>
          <a:prstGeom prst="rect">
            <a:avLst/>
          </a:prstGeom>
          <a:noFill/>
          <a:ln>
            <a:noFill/>
          </a:ln>
        </p:spPr>
      </p:pic>
      <p:pic>
        <p:nvPicPr>
          <p:cNvPr id="12" name="Google Shape;355;p54">
            <a:extLst>
              <a:ext uri="{FF2B5EF4-FFF2-40B4-BE49-F238E27FC236}">
                <a16:creationId xmlns:a16="http://schemas.microsoft.com/office/drawing/2014/main" id="{A354DD19-218C-7AC1-A21E-02DB33CC8F3A}"/>
              </a:ext>
            </a:extLst>
          </p:cNvPr>
          <p:cNvPicPr preferRelativeResize="0"/>
          <p:nvPr/>
        </p:nvPicPr>
        <p:blipFill>
          <a:blip r:embed="rId6">
            <a:alphaModFix/>
          </a:blip>
          <a:stretch>
            <a:fillRect/>
          </a:stretch>
        </p:blipFill>
        <p:spPr>
          <a:xfrm>
            <a:off x="4334943" y="3421989"/>
            <a:ext cx="3735851" cy="2775125"/>
          </a:xfrm>
          <a:prstGeom prst="rect">
            <a:avLst/>
          </a:prstGeom>
          <a:noFill/>
          <a:ln w="28575">
            <a:solidFill>
              <a:schemeClr val="tx1"/>
            </a:solidFill>
          </a:ln>
        </p:spPr>
      </p:pic>
      <p:sp>
        <p:nvSpPr>
          <p:cNvPr id="13" name="Google Shape;335;p52">
            <a:extLst>
              <a:ext uri="{FF2B5EF4-FFF2-40B4-BE49-F238E27FC236}">
                <a16:creationId xmlns:a16="http://schemas.microsoft.com/office/drawing/2014/main" id="{A55E17DD-0A92-EB96-F2B1-B64912E84ED4}"/>
              </a:ext>
            </a:extLst>
          </p:cNvPr>
          <p:cNvSpPr/>
          <p:nvPr/>
        </p:nvSpPr>
        <p:spPr>
          <a:xfrm>
            <a:off x="3366756" y="2907577"/>
            <a:ext cx="961729" cy="358200"/>
          </a:xfrm>
          <a:prstGeom prst="roundRect">
            <a:avLst>
              <a:gd name="adj" fmla="val 16667"/>
            </a:avLst>
          </a:prstGeom>
          <a:noFill/>
          <a:ln w="7620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AB8FB77A-AA08-89E9-8939-53D1DB230FC2}"/>
              </a:ext>
            </a:extLst>
          </p:cNvPr>
          <p:cNvSpPr txBox="1"/>
          <p:nvPr/>
        </p:nvSpPr>
        <p:spPr>
          <a:xfrm>
            <a:off x="8327218" y="4826396"/>
            <a:ext cx="3384769" cy="1200329"/>
          </a:xfrm>
          <a:prstGeom prst="rect">
            <a:avLst/>
          </a:prstGeom>
          <a:solidFill>
            <a:schemeClr val="accent5">
              <a:lumMod val="20000"/>
              <a:lumOff val="80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t>Visit our training on “Structured Conversations” from March 2023.</a:t>
            </a:r>
          </a:p>
          <a:p>
            <a:pPr algn="ctr"/>
            <a:r>
              <a:rPr lang="en-US" sz="1800" b="1" dirty="0">
                <a:hlinkClick r:id="rId7"/>
              </a:rPr>
              <a:t>www.rcsdk12.org/Page/58061</a:t>
            </a:r>
            <a:r>
              <a:rPr lang="en-US" sz="1800" b="1" dirty="0"/>
              <a:t> </a:t>
            </a:r>
          </a:p>
        </p:txBody>
      </p:sp>
      <p:sp>
        <p:nvSpPr>
          <p:cNvPr id="6" name="TextBox 5">
            <a:extLst>
              <a:ext uri="{FF2B5EF4-FFF2-40B4-BE49-F238E27FC236}">
                <a16:creationId xmlns:a16="http://schemas.microsoft.com/office/drawing/2014/main" id="{12D7B71C-C994-49E3-427E-7EB1564252AA}"/>
              </a:ext>
            </a:extLst>
          </p:cNvPr>
          <p:cNvSpPr txBox="1"/>
          <p:nvPr/>
        </p:nvSpPr>
        <p:spPr>
          <a:xfrm>
            <a:off x="723320" y="5325035"/>
            <a:ext cx="3384769" cy="646331"/>
          </a:xfrm>
          <a:prstGeom prst="rect">
            <a:avLst/>
          </a:prstGeom>
          <a:solidFill>
            <a:schemeClr val="accent5">
              <a:lumMod val="20000"/>
              <a:lumOff val="80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t>Taking Care of Ourselves:</a:t>
            </a:r>
          </a:p>
          <a:p>
            <a:pPr algn="ctr"/>
            <a:r>
              <a:rPr lang="en-US" sz="1800" b="1" dirty="0">
                <a:hlinkClick r:id="rId8"/>
              </a:rPr>
              <a:t>CIT Slide and Self-care Info</a:t>
            </a:r>
            <a:r>
              <a:rPr lang="en-US" sz="1800" b="1" dirty="0"/>
              <a:t> </a:t>
            </a:r>
          </a:p>
        </p:txBody>
      </p:sp>
    </p:spTree>
  </p:cSld>
  <p:clrMapOvr>
    <a:masterClrMapping/>
  </p:clrMapOvr>
  <mc:AlternateContent xmlns:mc="http://schemas.openxmlformats.org/markup-compatibility/2006" xmlns:p14="http://schemas.microsoft.com/office/powerpoint/2010/main">
    <mc:Choice Requires="p14">
      <p:transition spd="slow">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 calcmode="lin" valueType="num">
                                      <p:cBhvr additive="base">
                                        <p:cTn id="12" dur="1000"/>
                                        <p:tgtEl>
                                          <p:spTgt spid="238"/>
                                        </p:tgtEl>
                                        <p:attrNameLst>
                                          <p:attrName>ppt_w</p:attrName>
                                        </p:attrNameLst>
                                      </p:cBhvr>
                                      <p:tavLst>
                                        <p:tav tm="0">
                                          <p:val>
                                            <p:strVal val="0"/>
                                          </p:val>
                                        </p:tav>
                                        <p:tav tm="100000">
                                          <p:val>
                                            <p:strVal val="#ppt_w"/>
                                          </p:val>
                                        </p:tav>
                                      </p:tavLst>
                                    </p:anim>
                                    <p:anim calcmode="lin" valueType="num">
                                      <p:cBhvr additive="base">
                                        <p:cTn id="13" dur="1000"/>
                                        <p:tgtEl>
                                          <p:spTgt spid="238"/>
                                        </p:tgtEl>
                                        <p:attrNameLst>
                                          <p:attrName>ppt_h</p:attrName>
                                        </p:attrNameLst>
                                      </p:cBhvr>
                                      <p:tavLst>
                                        <p:tav tm="0">
                                          <p:val>
                                            <p:str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39"/>
                                        </p:tgtEl>
                                        <p:attrNameLst>
                                          <p:attrName>style.visibility</p:attrName>
                                        </p:attrNameLst>
                                      </p:cBhvr>
                                      <p:to>
                                        <p:strVal val="visible"/>
                                      </p:to>
                                    </p:set>
                                    <p:anim calcmode="lin" valueType="num">
                                      <p:cBhvr additive="base">
                                        <p:cTn id="18" dur="1000"/>
                                        <p:tgtEl>
                                          <p:spTgt spid="23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0"/>
                                        </p:tgtEl>
                                        <p:attrNameLst>
                                          <p:attrName>style.visibility</p:attrName>
                                        </p:attrNameLst>
                                      </p:cBhvr>
                                      <p:to>
                                        <p:strVal val="visible"/>
                                      </p:to>
                                    </p:set>
                                    <p:anim calcmode="lin" valueType="num">
                                      <p:cBhvr additive="base">
                                        <p:cTn id="21" dur="1000"/>
                                        <p:tgtEl>
                                          <p:spTgt spid="24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16" fill="hold" nodeType="afterEffect">
                                  <p:stCondLst>
                                    <p:cond delay="0"/>
                                  </p:stCondLst>
                                  <p:childTnLst>
                                    <p:set>
                                      <p:cBhvr>
                                        <p:cTn id="24" dur="1" fill="hold">
                                          <p:stCondLst>
                                            <p:cond delay="0"/>
                                          </p:stCondLst>
                                        </p:cTn>
                                        <p:tgtEl>
                                          <p:spTgt spid="241"/>
                                        </p:tgtEl>
                                        <p:attrNameLst>
                                          <p:attrName>style.visibility</p:attrName>
                                        </p:attrNameLst>
                                      </p:cBhvr>
                                      <p:to>
                                        <p:strVal val="visible"/>
                                      </p:to>
                                    </p:set>
                                    <p:anim calcmode="lin" valueType="num">
                                      <p:cBhvr additive="base">
                                        <p:cTn id="25" dur="1000"/>
                                        <p:tgtEl>
                                          <p:spTgt spid="241"/>
                                        </p:tgtEl>
                                        <p:attrNameLst>
                                          <p:attrName>ppt_w</p:attrName>
                                        </p:attrNameLst>
                                      </p:cBhvr>
                                      <p:tavLst>
                                        <p:tav tm="0">
                                          <p:val>
                                            <p:strVal val="0"/>
                                          </p:val>
                                        </p:tav>
                                        <p:tav tm="100000">
                                          <p:val>
                                            <p:strVal val="#ppt_w"/>
                                          </p:val>
                                        </p:tav>
                                      </p:tavLst>
                                    </p:anim>
                                    <p:anim calcmode="lin" valueType="num">
                                      <p:cBhvr additive="base">
                                        <p:cTn id="26" dur="1000"/>
                                        <p:tgtEl>
                                          <p:spTgt spid="241"/>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5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4"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B2F63A6-B7BF-6C34-572E-D09443BFB221}"/>
              </a:ext>
            </a:extLst>
          </p:cNvPr>
          <p:cNvSpPr>
            <a:spLocks noGrp="1"/>
          </p:cNvSpPr>
          <p:nvPr>
            <p:ph type="body" idx="1"/>
          </p:nvPr>
        </p:nvSpPr>
        <p:spPr/>
        <p:txBody>
          <a:bodyPr/>
          <a:lstStyle/>
          <a:p>
            <a:pPr marL="152396" indent="0">
              <a:buNone/>
            </a:pPr>
            <a:endParaRPr lang="en-US" dirty="0"/>
          </a:p>
        </p:txBody>
      </p:sp>
      <p:pic>
        <p:nvPicPr>
          <p:cNvPr id="1026" name="Picture 2" descr="May be an image of text that says '2024 Virtual Conference sharemy lesson Register Now: March 19-21 35+ Free, For-Credit Webinars Sponsored By × turnitin HERO WASTE PATENT RADEMARK OFFICE uspto'">
            <a:hlinkClick r:id="rId2"/>
            <a:extLst>
              <a:ext uri="{FF2B5EF4-FFF2-40B4-BE49-F238E27FC236}">
                <a16:creationId xmlns:a16="http://schemas.microsoft.com/office/drawing/2014/main" id="{4DC86E4A-5D1F-9098-A99F-7699BA4A0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318" y="424023"/>
            <a:ext cx="11117364" cy="58410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344237-BE3D-8D87-1068-A7F65FFFFF3A}"/>
              </a:ext>
            </a:extLst>
          </p:cNvPr>
          <p:cNvSpPr txBox="1"/>
          <p:nvPr/>
        </p:nvSpPr>
        <p:spPr>
          <a:xfrm>
            <a:off x="4154445" y="6041730"/>
            <a:ext cx="3883110" cy="307777"/>
          </a:xfrm>
          <a:prstGeom prst="rect">
            <a:avLst/>
          </a:prstGeom>
          <a:solidFill>
            <a:schemeClr val="accent5">
              <a:lumMod val="40000"/>
              <a:lumOff val="60000"/>
            </a:schemeClr>
          </a:solidFill>
        </p:spPr>
        <p:txBody>
          <a:bodyPr wrap="square">
            <a:spAutoFit/>
          </a:bodyPr>
          <a:lstStyle/>
          <a:p>
            <a:r>
              <a:rPr lang="en-US" dirty="0">
                <a:hlinkClick r:id="rId2"/>
              </a:rPr>
              <a:t>https://sharemylesson.com/community/vc2024</a:t>
            </a:r>
            <a:endParaRPr lang="en-US" dirty="0"/>
          </a:p>
        </p:txBody>
      </p:sp>
    </p:spTree>
    <p:extLst>
      <p:ext uri="{BB962C8B-B14F-4D97-AF65-F5344CB8AC3E}">
        <p14:creationId xmlns:p14="http://schemas.microsoft.com/office/powerpoint/2010/main" val="295849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56B5-A281-FC1F-DA54-E3ED5F13703B}"/>
              </a:ext>
            </a:extLst>
          </p:cNvPr>
          <p:cNvSpPr>
            <a:spLocks noGrp="1"/>
          </p:cNvSpPr>
          <p:nvPr>
            <p:ph type="title"/>
          </p:nvPr>
        </p:nvSpPr>
        <p:spPr>
          <a:xfrm>
            <a:off x="465619" y="640397"/>
            <a:ext cx="4876402" cy="1143200"/>
          </a:xfrm>
        </p:spPr>
        <p:txBody>
          <a:bodyPr>
            <a:normAutofit fontScale="90000"/>
          </a:bodyPr>
          <a:lstStyle/>
          <a:p>
            <a:r>
              <a:rPr lang="en-US" dirty="0"/>
              <a:t>CIT Staff Development: </a:t>
            </a:r>
            <a:r>
              <a:rPr lang="en-US" sz="2200" dirty="0">
                <a:hlinkClick r:id="rId2"/>
              </a:rPr>
              <a:t>www.rcsdk12.org/CIT/StaffDevelopment</a:t>
            </a:r>
            <a:r>
              <a:rPr lang="en-US" sz="2200" dirty="0"/>
              <a:t> </a:t>
            </a:r>
            <a:endParaRPr lang="en-US" dirty="0"/>
          </a:p>
        </p:txBody>
      </p:sp>
      <p:pic>
        <p:nvPicPr>
          <p:cNvPr id="5" name="Picture 4">
            <a:extLst>
              <a:ext uri="{FF2B5EF4-FFF2-40B4-BE49-F238E27FC236}">
                <a16:creationId xmlns:a16="http://schemas.microsoft.com/office/drawing/2014/main" id="{EB655154-0185-44F4-44A2-469AE0AC82D5}"/>
              </a:ext>
            </a:extLst>
          </p:cNvPr>
          <p:cNvPicPr>
            <a:picLocks noChangeAspect="1"/>
          </p:cNvPicPr>
          <p:nvPr/>
        </p:nvPicPr>
        <p:blipFill>
          <a:blip r:embed="rId3"/>
          <a:stretch>
            <a:fillRect/>
          </a:stretch>
        </p:blipFill>
        <p:spPr>
          <a:xfrm>
            <a:off x="5503587" y="761459"/>
            <a:ext cx="6222794" cy="5061825"/>
          </a:xfrm>
          <a:prstGeom prst="rect">
            <a:avLst/>
          </a:prstGeom>
        </p:spPr>
      </p:pic>
    </p:spTree>
    <p:extLst>
      <p:ext uri="{BB962C8B-B14F-4D97-AF65-F5344CB8AC3E}">
        <p14:creationId xmlns:p14="http://schemas.microsoft.com/office/powerpoint/2010/main" val="9953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7"/>
        <p:cNvGrpSpPr/>
        <p:nvPr/>
      </p:nvGrpSpPr>
      <p:grpSpPr>
        <a:xfrm>
          <a:off x="0" y="0"/>
          <a:ext cx="0" cy="0"/>
          <a:chOff x="0" y="0"/>
          <a:chExt cx="0" cy="0"/>
        </a:xfrm>
      </p:grpSpPr>
      <p:sp>
        <p:nvSpPr>
          <p:cNvPr id="2988" name="Google Shape;2988;p199"/>
          <p:cNvSpPr txBox="1">
            <a:spLocks noGrp="1"/>
          </p:cNvSpPr>
          <p:nvPr>
            <p:ph type="title"/>
          </p:nvPr>
        </p:nvSpPr>
        <p:spPr>
          <a:xfrm>
            <a:off x="1076445" y="666341"/>
            <a:ext cx="10081549"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1"/>
              </a:buClr>
              <a:buSzPts val="2800"/>
              <a:buFont typeface="Gentium Basic"/>
              <a:buNone/>
            </a:pPr>
            <a:r>
              <a:rPr lang="en-US" sz="2800" dirty="0"/>
              <a:t>Multiple Choice:</a:t>
            </a:r>
            <a:br>
              <a:rPr lang="en-US" sz="2800" dirty="0"/>
            </a:br>
            <a:r>
              <a:rPr lang="en-US" sz="3200" b="1" i="1" dirty="0"/>
              <a:t>Which model of mentoring best represents what we do in the CIT Program?</a:t>
            </a:r>
            <a:endParaRPr b="1" i="1" dirty="0"/>
          </a:p>
        </p:txBody>
      </p:sp>
      <p:pic>
        <p:nvPicPr>
          <p:cNvPr id="2989" name="Google Shape;2989;p199"/>
          <p:cNvPicPr preferRelativeResize="0">
            <a:picLocks noGrp="1"/>
          </p:cNvPicPr>
          <p:nvPr>
            <p:ph type="body" idx="1"/>
          </p:nvPr>
        </p:nvPicPr>
        <p:blipFill rotWithShape="1">
          <a:blip r:embed="rId3">
            <a:alphaModFix/>
          </a:blip>
          <a:srcRect/>
          <a:stretch/>
        </p:blipFill>
        <p:spPr>
          <a:xfrm>
            <a:off x="2819400" y="2400262"/>
            <a:ext cx="2836800" cy="1421700"/>
          </a:xfrm>
          <a:prstGeom prst="rect">
            <a:avLst/>
          </a:prstGeom>
          <a:noFill/>
          <a:ln>
            <a:noFill/>
          </a:ln>
        </p:spPr>
      </p:pic>
      <p:pic>
        <p:nvPicPr>
          <p:cNvPr id="2990" name="Google Shape;2990;p199"/>
          <p:cNvPicPr preferRelativeResize="0"/>
          <p:nvPr/>
        </p:nvPicPr>
        <p:blipFill rotWithShape="1">
          <a:blip r:embed="rId4">
            <a:alphaModFix/>
          </a:blip>
          <a:srcRect/>
          <a:stretch/>
        </p:blipFill>
        <p:spPr>
          <a:xfrm>
            <a:off x="7010400" y="2364909"/>
            <a:ext cx="3091376" cy="1492388"/>
          </a:xfrm>
          <a:prstGeom prst="rect">
            <a:avLst/>
          </a:prstGeom>
          <a:noFill/>
          <a:ln>
            <a:noFill/>
          </a:ln>
        </p:spPr>
      </p:pic>
      <p:pic>
        <p:nvPicPr>
          <p:cNvPr id="2991" name="Google Shape;2991;p199"/>
          <p:cNvPicPr preferRelativeResize="0"/>
          <p:nvPr/>
        </p:nvPicPr>
        <p:blipFill rotWithShape="1">
          <a:blip r:embed="rId5">
            <a:alphaModFix/>
          </a:blip>
          <a:srcRect/>
          <a:stretch/>
        </p:blipFill>
        <p:spPr>
          <a:xfrm>
            <a:off x="2895600" y="4196317"/>
            <a:ext cx="2836812" cy="1396194"/>
          </a:xfrm>
          <a:prstGeom prst="rect">
            <a:avLst/>
          </a:prstGeom>
          <a:noFill/>
          <a:ln>
            <a:noFill/>
          </a:ln>
        </p:spPr>
      </p:pic>
      <p:pic>
        <p:nvPicPr>
          <p:cNvPr id="2992" name="Google Shape;2992;p199"/>
          <p:cNvPicPr preferRelativeResize="0"/>
          <p:nvPr/>
        </p:nvPicPr>
        <p:blipFill rotWithShape="1">
          <a:blip r:embed="rId6">
            <a:alphaModFix/>
          </a:blip>
          <a:srcRect/>
          <a:stretch/>
        </p:blipFill>
        <p:spPr>
          <a:xfrm>
            <a:off x="7010400" y="4073061"/>
            <a:ext cx="3158460" cy="1509215"/>
          </a:xfrm>
          <a:prstGeom prst="rect">
            <a:avLst/>
          </a:prstGeom>
          <a:noFill/>
          <a:ln>
            <a:noFill/>
          </a:ln>
        </p:spPr>
      </p:pic>
      <p:sp>
        <p:nvSpPr>
          <p:cNvPr id="2993" name="Google Shape;2993;p199"/>
          <p:cNvSpPr txBox="1"/>
          <p:nvPr/>
        </p:nvSpPr>
        <p:spPr>
          <a:xfrm>
            <a:off x="2057400" y="2546431"/>
            <a:ext cx="6096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A</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94" name="Google Shape;2994;p199"/>
          <p:cNvSpPr txBox="1"/>
          <p:nvPr/>
        </p:nvSpPr>
        <p:spPr>
          <a:xfrm>
            <a:off x="2081284" y="4196317"/>
            <a:ext cx="6096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C</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95" name="Google Shape;2995;p199"/>
          <p:cNvSpPr txBox="1"/>
          <p:nvPr/>
        </p:nvSpPr>
        <p:spPr>
          <a:xfrm>
            <a:off x="6172200" y="2556094"/>
            <a:ext cx="6096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B</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96" name="Google Shape;2996;p199"/>
          <p:cNvSpPr txBox="1"/>
          <p:nvPr/>
        </p:nvSpPr>
        <p:spPr>
          <a:xfrm>
            <a:off x="6172200" y="4375231"/>
            <a:ext cx="609600" cy="708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a:ln>
                  <a:noFill/>
                </a:ln>
                <a:solidFill>
                  <a:srgbClr val="FFFFFF"/>
                </a:solidFill>
                <a:effectLst/>
                <a:uLnTx/>
                <a:uFillTx/>
                <a:latin typeface="Calibri"/>
                <a:ea typeface="Calibri"/>
                <a:cs typeface="Calibri"/>
                <a:sym typeface="Calibri"/>
              </a:rPr>
              <a:t>D</a:t>
            </a: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97" name="Google Shape;2997;p199"/>
          <p:cNvSpPr/>
          <p:nvPr/>
        </p:nvSpPr>
        <p:spPr>
          <a:xfrm>
            <a:off x="2057400" y="4073061"/>
            <a:ext cx="4114800" cy="1673700"/>
          </a:xfrm>
          <a:prstGeom prst="roundRect">
            <a:avLst>
              <a:gd name="adj" fmla="val 16667"/>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7"/>
                                        </p:tgtEl>
                                        <p:attrNameLst>
                                          <p:attrName>style.visibility</p:attrName>
                                        </p:attrNameLst>
                                      </p:cBhvr>
                                      <p:to>
                                        <p:strVal val="visible"/>
                                      </p:to>
                                    </p:set>
                                    <p:animEffect transition="in" filter="fade">
                                      <p:cBhvr>
                                        <p:cTn id="7" dur="2000"/>
                                        <p:tgtEl>
                                          <p:spTgt spid="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2"/>
        <p:cNvGrpSpPr/>
        <p:nvPr/>
      </p:nvGrpSpPr>
      <p:grpSpPr>
        <a:xfrm>
          <a:off x="0" y="0"/>
          <a:ext cx="0" cy="0"/>
          <a:chOff x="0" y="0"/>
          <a:chExt cx="0" cy="0"/>
        </a:xfrm>
      </p:grpSpPr>
      <p:sp>
        <p:nvSpPr>
          <p:cNvPr id="3003" name="Google Shape;3003;p200"/>
          <p:cNvSpPr/>
          <p:nvPr/>
        </p:nvSpPr>
        <p:spPr>
          <a:xfrm>
            <a:off x="609600" y="4486157"/>
            <a:ext cx="10851000" cy="1680900"/>
          </a:xfrm>
          <a:prstGeom prst="rect">
            <a:avLst/>
          </a:prstGeom>
          <a:gradFill>
            <a:gsLst>
              <a:gs pos="0">
                <a:srgbClr val="333333"/>
              </a:gs>
              <a:gs pos="50000">
                <a:srgbClr val="4A4A4A"/>
              </a:gs>
              <a:gs pos="100000">
                <a:srgbClr val="595959"/>
              </a:gs>
            </a:gsLst>
            <a:lin ang="2700006"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04" name="Google Shape;3004;p200"/>
          <p:cNvSpPr txBox="1">
            <a:spLocks noGrp="1"/>
          </p:cNvSpPr>
          <p:nvPr>
            <p:ph type="title"/>
          </p:nvPr>
        </p:nvSpPr>
        <p:spPr>
          <a:xfrm>
            <a:off x="609600" y="533400"/>
            <a:ext cx="10972800" cy="8787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lt1"/>
              </a:buClr>
              <a:buSzPts val="4000"/>
              <a:buFont typeface="Gentium Basic"/>
              <a:buNone/>
            </a:pPr>
            <a:r>
              <a:rPr lang="en-US"/>
              <a:t>Working with Administrators</a:t>
            </a:r>
            <a:endParaRPr/>
          </a:p>
        </p:txBody>
      </p:sp>
      <p:sp>
        <p:nvSpPr>
          <p:cNvPr id="3005" name="Google Shape;3005;p200"/>
          <p:cNvSpPr txBox="1">
            <a:spLocks noGrp="1"/>
          </p:cNvSpPr>
          <p:nvPr>
            <p:ph type="body" idx="1"/>
          </p:nvPr>
        </p:nvSpPr>
        <p:spPr>
          <a:xfrm>
            <a:off x="731520" y="1408313"/>
            <a:ext cx="8366700" cy="46050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1800"/>
              <a:buChar char="•"/>
            </a:pPr>
            <a:r>
              <a:rPr lang="en-US" sz="1800" dirty="0"/>
              <a:t>Introduce yourself immediately to your intern’s principal.  Find out who is responsible for the intern’s evaluation and make contact with that administrator as well. </a:t>
            </a:r>
            <a:endParaRPr dirty="0"/>
          </a:p>
          <a:p>
            <a:pPr marL="342900" lvl="0" indent="-342900" algn="l" rtl="0">
              <a:spcBef>
                <a:spcPts val="360"/>
              </a:spcBef>
              <a:spcAft>
                <a:spcPts val="0"/>
              </a:spcAft>
              <a:buClr>
                <a:schemeClr val="lt1"/>
              </a:buClr>
              <a:buSzPts val="1800"/>
              <a:buChar char="•"/>
            </a:pPr>
            <a:r>
              <a:rPr lang="en-US" sz="1800" dirty="0"/>
              <a:t>Check in monthly with your intern’s administrator to share positive news and to inquire if there are any areas of concern. Many problems and misunderstandings can be avoided by keeping lines of communication open.</a:t>
            </a:r>
            <a:endParaRPr dirty="0"/>
          </a:p>
          <a:p>
            <a:pPr marL="342900" lvl="0" indent="-342900" algn="l" rtl="0">
              <a:spcBef>
                <a:spcPts val="360"/>
              </a:spcBef>
              <a:spcAft>
                <a:spcPts val="0"/>
              </a:spcAft>
              <a:buClr>
                <a:schemeClr val="lt1"/>
              </a:buClr>
              <a:buSzPts val="1800"/>
              <a:buChar char="•"/>
            </a:pPr>
            <a:r>
              <a:rPr lang="en-US" sz="1800" dirty="0"/>
              <a:t>Do not share information or concerns with the administrator without informing your intern.  </a:t>
            </a:r>
            <a:endParaRPr dirty="0"/>
          </a:p>
          <a:p>
            <a:pPr marL="342900" lvl="0" indent="-342900" algn="l" rtl="0">
              <a:spcBef>
                <a:spcPts val="360"/>
              </a:spcBef>
              <a:spcAft>
                <a:spcPts val="0"/>
              </a:spcAft>
              <a:buClr>
                <a:schemeClr val="lt1"/>
              </a:buClr>
              <a:buSzPts val="1800"/>
              <a:buChar char="•"/>
            </a:pPr>
            <a:r>
              <a:rPr lang="en-US" sz="1800" dirty="0"/>
              <a:t>You must preserve the confidentiality of the mentor-intern relationship in your dealings with administration.</a:t>
            </a:r>
            <a:endParaRPr dirty="0"/>
          </a:p>
          <a:p>
            <a:pPr marL="342900" lvl="0" indent="-342900" algn="l" rtl="0">
              <a:spcBef>
                <a:spcPts val="360"/>
              </a:spcBef>
              <a:spcAft>
                <a:spcPts val="0"/>
              </a:spcAft>
              <a:buClr>
                <a:schemeClr val="lt1"/>
              </a:buClr>
              <a:buSzPts val="1800"/>
              <a:buChar char="•"/>
            </a:pPr>
            <a:r>
              <a:rPr lang="en-US" sz="1800" dirty="0"/>
              <a:t>Take every opportunity to coach your intern in dealing with administrators.  Don’t take it upon yourself to solve any problems without your intern’s participation. </a:t>
            </a:r>
            <a:endParaRPr dirty="0"/>
          </a:p>
          <a:p>
            <a:pPr marL="342900" lvl="0" indent="-342900" algn="l" rtl="0">
              <a:spcBef>
                <a:spcPts val="360"/>
              </a:spcBef>
              <a:spcAft>
                <a:spcPts val="0"/>
              </a:spcAft>
              <a:buClr>
                <a:schemeClr val="lt1"/>
              </a:buClr>
              <a:buSzPts val="1800"/>
              <a:buChar char="•"/>
            </a:pPr>
            <a:r>
              <a:rPr lang="en-US" sz="1800" dirty="0"/>
              <a:t>Call Stefan when a problem arises with an administrator (or when a problem is anticipated).</a:t>
            </a:r>
            <a:endParaRPr dirty="0"/>
          </a:p>
        </p:txBody>
      </p:sp>
      <p:pic>
        <p:nvPicPr>
          <p:cNvPr id="3006" name="Google Shape;3006;p200" descr="http://www.bristol.k12.ct.us/uploaded/Edgewood/Graphics/principal-office.jpg"/>
          <p:cNvPicPr preferRelativeResize="0"/>
          <p:nvPr/>
        </p:nvPicPr>
        <p:blipFill rotWithShape="1">
          <a:blip r:embed="rId3">
            <a:alphaModFix/>
          </a:blip>
          <a:srcRect/>
          <a:stretch/>
        </p:blipFill>
        <p:spPr>
          <a:xfrm>
            <a:off x="9098280" y="1499753"/>
            <a:ext cx="2138680" cy="2619375"/>
          </a:xfrm>
          <a:prstGeom prst="rect">
            <a:avLst/>
          </a:prstGeom>
          <a:noFill/>
          <a:ln>
            <a:noFill/>
          </a:ln>
        </p:spPr>
      </p:pic>
      <p:sp>
        <p:nvSpPr>
          <p:cNvPr id="3007" name="Google Shape;3007;p200"/>
          <p:cNvSpPr txBox="1">
            <a:spLocks noGrp="1"/>
          </p:cNvSpPr>
          <p:nvPr>
            <p:ph type="sldNum" idx="12"/>
          </p:nvPr>
        </p:nvSpPr>
        <p:spPr>
          <a:xfrm>
            <a:off x="11409045" y="6333134"/>
            <a:ext cx="731700" cy="525000"/>
          </a:xfrm>
          <a:prstGeom prst="rect">
            <a:avLst/>
          </a:prstGeom>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300" b="0" i="0" u="none" strike="noStrike" kern="0" cap="none" spc="0" normalizeH="0" baseline="0" noProof="0">
                <a:ln>
                  <a:noFill/>
                </a:ln>
                <a:solidFill>
                  <a:srgbClr val="FFFFFF"/>
                </a:solidFill>
                <a:effectLst/>
                <a:uLnTx/>
                <a:uFillTx/>
                <a:latin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300" b="0" i="0" u="none" strike="noStrike" kern="0" cap="none" spc="0" normalizeH="0" baseline="0" noProof="0">
              <a:ln>
                <a:noFill/>
              </a:ln>
              <a:solidFill>
                <a:srgbClr val="FFFFFF"/>
              </a:solidFill>
              <a:effectLst/>
              <a:uLnTx/>
              <a:uFillTx/>
              <a:latin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05">
                                            <p:txEl>
                                              <p:pRg st="0" end="0"/>
                                            </p:txEl>
                                          </p:spTgt>
                                        </p:tgtEl>
                                        <p:attrNameLst>
                                          <p:attrName>style.visibility</p:attrName>
                                        </p:attrNameLst>
                                      </p:cBhvr>
                                      <p:to>
                                        <p:strVal val="visible"/>
                                      </p:to>
                                    </p:set>
                                    <p:anim calcmode="lin" valueType="num">
                                      <p:cBhvr additive="base">
                                        <p:cTn id="7" dur="500"/>
                                        <p:tgtEl>
                                          <p:spTgt spid="3005">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005">
                                            <p:txEl>
                                              <p:pRg st="1" end="1"/>
                                            </p:txEl>
                                          </p:spTgt>
                                        </p:tgtEl>
                                        <p:attrNameLst>
                                          <p:attrName>style.visibility</p:attrName>
                                        </p:attrNameLst>
                                      </p:cBhvr>
                                      <p:to>
                                        <p:strVal val="visible"/>
                                      </p:to>
                                    </p:set>
                                    <p:anim calcmode="lin" valueType="num">
                                      <p:cBhvr additive="base">
                                        <p:cTn id="12" dur="500"/>
                                        <p:tgtEl>
                                          <p:spTgt spid="3005">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005">
                                            <p:txEl>
                                              <p:pRg st="2" end="2"/>
                                            </p:txEl>
                                          </p:spTgt>
                                        </p:tgtEl>
                                        <p:attrNameLst>
                                          <p:attrName>style.visibility</p:attrName>
                                        </p:attrNameLst>
                                      </p:cBhvr>
                                      <p:to>
                                        <p:strVal val="visible"/>
                                      </p:to>
                                    </p:set>
                                    <p:anim calcmode="lin" valueType="num">
                                      <p:cBhvr additive="base">
                                        <p:cTn id="17" dur="500"/>
                                        <p:tgtEl>
                                          <p:spTgt spid="3005">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3005">
                                            <p:txEl>
                                              <p:pRg st="3" end="3"/>
                                            </p:txEl>
                                          </p:spTgt>
                                        </p:tgtEl>
                                        <p:attrNameLst>
                                          <p:attrName>style.visibility</p:attrName>
                                        </p:attrNameLst>
                                      </p:cBhvr>
                                      <p:to>
                                        <p:strVal val="visible"/>
                                      </p:to>
                                    </p:set>
                                    <p:anim calcmode="lin" valueType="num">
                                      <p:cBhvr additive="base">
                                        <p:cTn id="22" dur="500"/>
                                        <p:tgtEl>
                                          <p:spTgt spid="3005">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005">
                                            <p:txEl>
                                              <p:pRg st="4" end="4"/>
                                            </p:txEl>
                                          </p:spTgt>
                                        </p:tgtEl>
                                        <p:attrNameLst>
                                          <p:attrName>style.visibility</p:attrName>
                                        </p:attrNameLst>
                                      </p:cBhvr>
                                      <p:to>
                                        <p:strVal val="visible"/>
                                      </p:to>
                                    </p:set>
                                    <p:anim calcmode="lin" valueType="num">
                                      <p:cBhvr additive="base">
                                        <p:cTn id="27" dur="500"/>
                                        <p:tgtEl>
                                          <p:spTgt spid="3005">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3005">
                                            <p:txEl>
                                              <p:pRg st="5" end="5"/>
                                            </p:txEl>
                                          </p:spTgt>
                                        </p:tgtEl>
                                        <p:attrNameLst>
                                          <p:attrName>style.visibility</p:attrName>
                                        </p:attrNameLst>
                                      </p:cBhvr>
                                      <p:to>
                                        <p:strVal val="visible"/>
                                      </p:to>
                                    </p:set>
                                    <p:anim calcmode="lin" valueType="num">
                                      <p:cBhvr additive="base">
                                        <p:cTn id="32" dur="500"/>
                                        <p:tgtEl>
                                          <p:spTgt spid="3005">
                                            <p:txEl>
                                              <p:pRg st="5" end="5"/>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175B9-D49D-D10A-13A0-41F9D0DDE59C}"/>
              </a:ext>
            </a:extLst>
          </p:cNvPr>
          <p:cNvSpPr>
            <a:spLocks noGrp="1"/>
          </p:cNvSpPr>
          <p:nvPr>
            <p:ph type="title"/>
          </p:nvPr>
        </p:nvSpPr>
        <p:spPr/>
        <p:txBody>
          <a:bodyPr/>
          <a:lstStyle/>
          <a:p>
            <a:r>
              <a:rPr lang="en-US" b="1" dirty="0">
                <a:solidFill>
                  <a:schemeClr val="accent5">
                    <a:lumMod val="75000"/>
                  </a:schemeClr>
                </a:solidFill>
              </a:rPr>
              <a:t>Mentor-Intern-Administrator Scenarios</a:t>
            </a:r>
          </a:p>
        </p:txBody>
      </p:sp>
      <p:sp>
        <p:nvSpPr>
          <p:cNvPr id="3" name="Text Placeholder 2">
            <a:extLst>
              <a:ext uri="{FF2B5EF4-FFF2-40B4-BE49-F238E27FC236}">
                <a16:creationId xmlns:a16="http://schemas.microsoft.com/office/drawing/2014/main" id="{7B22BD2E-3AA5-AAD5-9D3B-515B28F57315}"/>
              </a:ext>
            </a:extLst>
          </p:cNvPr>
          <p:cNvSpPr>
            <a:spLocks noGrp="1"/>
          </p:cNvSpPr>
          <p:nvPr>
            <p:ph type="body" idx="1"/>
          </p:nvPr>
        </p:nvSpPr>
        <p:spPr>
          <a:xfrm>
            <a:off x="700634" y="1078952"/>
            <a:ext cx="10972800" cy="1424217"/>
          </a:xfrm>
        </p:spPr>
        <p:txBody>
          <a:bodyPr/>
          <a:lstStyle/>
          <a:p>
            <a:pPr marL="152396" indent="0" algn="ctr">
              <a:buNone/>
            </a:pPr>
            <a:r>
              <a:rPr lang="en-US" sz="40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 vast majority of our Mentor interactions with Administrators are respectful and constructive.</a:t>
            </a:r>
            <a:endParaRPr lang="en-US" sz="40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A2D2216A-E892-FFA9-A230-5D58068E5ED2}"/>
              </a:ext>
            </a:extLst>
          </p:cNvPr>
          <p:cNvPicPr>
            <a:picLocks noChangeAspect="1"/>
          </p:cNvPicPr>
          <p:nvPr/>
        </p:nvPicPr>
        <p:blipFill>
          <a:blip r:embed="rId2"/>
          <a:stretch>
            <a:fillRect/>
          </a:stretch>
        </p:blipFill>
        <p:spPr>
          <a:xfrm>
            <a:off x="1147244" y="3029945"/>
            <a:ext cx="5482241" cy="3136313"/>
          </a:xfrm>
          <a:prstGeom prst="rect">
            <a:avLst/>
          </a:prstGeom>
        </p:spPr>
      </p:pic>
      <p:pic>
        <p:nvPicPr>
          <p:cNvPr id="6" name="Google Shape;3006;p200" descr="http://www.bristol.k12.ct.us/uploaded/Edgewood/Graphics/principal-office.jpg">
            <a:extLst>
              <a:ext uri="{FF2B5EF4-FFF2-40B4-BE49-F238E27FC236}">
                <a16:creationId xmlns:a16="http://schemas.microsoft.com/office/drawing/2014/main" id="{11821488-4596-4A8E-445E-F13A565CA21F}"/>
              </a:ext>
            </a:extLst>
          </p:cNvPr>
          <p:cNvPicPr preferRelativeResize="0"/>
          <p:nvPr/>
        </p:nvPicPr>
        <p:blipFill rotWithShape="1">
          <a:blip r:embed="rId3">
            <a:alphaModFix/>
          </a:blip>
          <a:srcRect/>
          <a:stretch/>
        </p:blipFill>
        <p:spPr>
          <a:xfrm>
            <a:off x="7616027" y="3029945"/>
            <a:ext cx="2405304" cy="3136313"/>
          </a:xfrm>
          <a:prstGeom prst="rect">
            <a:avLst/>
          </a:prstGeom>
          <a:noFill/>
          <a:ln>
            <a:noFill/>
          </a:ln>
        </p:spPr>
      </p:pic>
      <p:sp>
        <p:nvSpPr>
          <p:cNvPr id="7" name="Text Placeholder 2">
            <a:extLst>
              <a:ext uri="{FF2B5EF4-FFF2-40B4-BE49-F238E27FC236}">
                <a16:creationId xmlns:a16="http://schemas.microsoft.com/office/drawing/2014/main" id="{CF364409-DABD-148F-D18D-65553BECE805}"/>
              </a:ext>
            </a:extLst>
          </p:cNvPr>
          <p:cNvSpPr txBox="1">
            <a:spLocks/>
          </p:cNvSpPr>
          <p:nvPr/>
        </p:nvSpPr>
        <p:spPr>
          <a:xfrm>
            <a:off x="518566" y="2286701"/>
            <a:ext cx="10972800" cy="9597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09585" marR="0" lvl="0" indent="-457189"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1219170" marR="0" lvl="1" indent="-457189"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3047924" marR="0" lvl="4"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52396" indent="0" algn="ctr">
              <a:buFont typeface="Arial"/>
              <a:buNone/>
            </a:pPr>
            <a:r>
              <a:rPr lang="en-US" sz="4000" b="1"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But sometimes . . .</a:t>
            </a:r>
            <a:endParaRPr lang="en-US" sz="40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0034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E0D12-C865-EA46-D2D3-B0DE58BD00F2}"/>
              </a:ext>
            </a:extLst>
          </p:cNvPr>
          <p:cNvSpPr>
            <a:spLocks noGrp="1"/>
          </p:cNvSpPr>
          <p:nvPr>
            <p:ph type="title"/>
          </p:nvPr>
        </p:nvSpPr>
        <p:spPr/>
        <p:txBody>
          <a:bodyPr/>
          <a:lstStyle/>
          <a:p>
            <a:r>
              <a:rPr lang="en-US" dirty="0"/>
              <a:t>Some challenges you might be encountering</a:t>
            </a:r>
          </a:p>
        </p:txBody>
      </p:sp>
      <p:sp>
        <p:nvSpPr>
          <p:cNvPr id="3" name="Text Placeholder 2">
            <a:extLst>
              <a:ext uri="{FF2B5EF4-FFF2-40B4-BE49-F238E27FC236}">
                <a16:creationId xmlns:a16="http://schemas.microsoft.com/office/drawing/2014/main" id="{49E01CB4-A714-8D34-0AE7-5739408D03AA}"/>
              </a:ext>
            </a:extLst>
          </p:cNvPr>
          <p:cNvSpPr>
            <a:spLocks noGrp="1"/>
          </p:cNvSpPr>
          <p:nvPr>
            <p:ph type="body" idx="1"/>
          </p:nvPr>
        </p:nvSpPr>
        <p:spPr>
          <a:xfrm>
            <a:off x="490153" y="1473228"/>
            <a:ext cx="9370539" cy="860967"/>
          </a:xfrm>
        </p:spPr>
        <p:txBody>
          <a:bodyPr>
            <a:normAutofit/>
          </a:bodyPr>
          <a:lstStyle/>
          <a:p>
            <a:pPr marL="152396" indent="0">
              <a:buNone/>
            </a:pPr>
            <a:r>
              <a:rPr lang="en-US" sz="3200" b="1" i="1" dirty="0">
                <a:solidFill>
                  <a:schemeClr val="accent5">
                    <a:lumMod val="75000"/>
                  </a:schemeClr>
                </a:solidFill>
                <a:latin typeface="Palatino Linotype" panose="02040502050505030304" pitchFamily="18" charset="0"/>
              </a:rPr>
              <a:t>Challenges to Mentor-Intern Confidentiality</a:t>
            </a:r>
          </a:p>
        </p:txBody>
      </p:sp>
      <p:sp>
        <p:nvSpPr>
          <p:cNvPr id="4" name="Text Placeholder 2">
            <a:extLst>
              <a:ext uri="{FF2B5EF4-FFF2-40B4-BE49-F238E27FC236}">
                <a16:creationId xmlns:a16="http://schemas.microsoft.com/office/drawing/2014/main" id="{9BB83631-D64B-9A7C-D24E-EB94418B3045}"/>
              </a:ext>
            </a:extLst>
          </p:cNvPr>
          <p:cNvSpPr txBox="1">
            <a:spLocks/>
          </p:cNvSpPr>
          <p:nvPr/>
        </p:nvSpPr>
        <p:spPr>
          <a:xfrm>
            <a:off x="3076832" y="2262617"/>
            <a:ext cx="8379941" cy="78938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09585" marR="0" lvl="0" indent="-457189"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1219170" marR="0" lvl="1" indent="-457189"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3047924" marR="0" lvl="4"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52396" indent="0">
              <a:buFont typeface="Arial"/>
              <a:buNone/>
            </a:pPr>
            <a:r>
              <a:rPr lang="en-US" sz="3200" b="1" i="1" dirty="0">
                <a:solidFill>
                  <a:schemeClr val="accent4">
                    <a:lumMod val="75000"/>
                  </a:schemeClr>
                </a:solidFill>
                <a:latin typeface="Palatino Linotype" panose="02040502050505030304" pitchFamily="18" charset="0"/>
              </a:rPr>
              <a:t>Expectations that you will “fix” the Intern</a:t>
            </a:r>
          </a:p>
        </p:txBody>
      </p:sp>
      <p:sp>
        <p:nvSpPr>
          <p:cNvPr id="5" name="Text Placeholder 2">
            <a:extLst>
              <a:ext uri="{FF2B5EF4-FFF2-40B4-BE49-F238E27FC236}">
                <a16:creationId xmlns:a16="http://schemas.microsoft.com/office/drawing/2014/main" id="{424DB5E3-704E-7FAC-8C3F-8936F8E592AB}"/>
              </a:ext>
            </a:extLst>
          </p:cNvPr>
          <p:cNvSpPr txBox="1">
            <a:spLocks/>
          </p:cNvSpPr>
          <p:nvPr/>
        </p:nvSpPr>
        <p:spPr>
          <a:xfrm>
            <a:off x="3962400" y="3118423"/>
            <a:ext cx="7224584" cy="67344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09585" marR="0" lvl="0" indent="-457189"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1219170" marR="0" lvl="1" indent="-457189"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3047924" marR="0" lvl="4"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52396" indent="0">
              <a:buFont typeface="Arial"/>
              <a:buNone/>
            </a:pPr>
            <a:r>
              <a:rPr lang="en-US" sz="3200" b="1" i="1" dirty="0">
                <a:solidFill>
                  <a:schemeClr val="accent6">
                    <a:lumMod val="50000"/>
                  </a:schemeClr>
                </a:solidFill>
                <a:latin typeface="Palatino Linotype" panose="02040502050505030304" pitchFamily="18" charset="0"/>
              </a:rPr>
              <a:t>The Absentee Administrator</a:t>
            </a:r>
          </a:p>
        </p:txBody>
      </p:sp>
      <p:sp>
        <p:nvSpPr>
          <p:cNvPr id="6" name="Text Placeholder 2">
            <a:extLst>
              <a:ext uri="{FF2B5EF4-FFF2-40B4-BE49-F238E27FC236}">
                <a16:creationId xmlns:a16="http://schemas.microsoft.com/office/drawing/2014/main" id="{9604A466-B326-4D2D-31AD-946D4E1E1ABC}"/>
              </a:ext>
            </a:extLst>
          </p:cNvPr>
          <p:cNvSpPr txBox="1">
            <a:spLocks/>
          </p:cNvSpPr>
          <p:nvPr/>
        </p:nvSpPr>
        <p:spPr>
          <a:xfrm>
            <a:off x="609600" y="3892666"/>
            <a:ext cx="6013622" cy="67344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09585" marR="0" lvl="0" indent="-457189"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1219170" marR="0" lvl="1" indent="-457189"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3047924" marR="0" lvl="4"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52396" indent="0">
              <a:buFont typeface="Arial"/>
              <a:buNone/>
            </a:pPr>
            <a:r>
              <a:rPr lang="en-US" sz="3200" b="1" i="1" dirty="0">
                <a:solidFill>
                  <a:schemeClr val="bg2">
                    <a:lumMod val="75000"/>
                  </a:schemeClr>
                </a:solidFill>
                <a:latin typeface="Palatino Linotype" panose="02040502050505030304" pitchFamily="18" charset="0"/>
              </a:rPr>
              <a:t>Administrator-Intern Conflict</a:t>
            </a:r>
          </a:p>
        </p:txBody>
      </p:sp>
      <p:sp>
        <p:nvSpPr>
          <p:cNvPr id="7" name="Text Placeholder 2">
            <a:extLst>
              <a:ext uri="{FF2B5EF4-FFF2-40B4-BE49-F238E27FC236}">
                <a16:creationId xmlns:a16="http://schemas.microsoft.com/office/drawing/2014/main" id="{9CE7CC3E-56E2-DDF4-BF5D-6B0D9D5E4631}"/>
              </a:ext>
            </a:extLst>
          </p:cNvPr>
          <p:cNvSpPr txBox="1">
            <a:spLocks/>
          </p:cNvSpPr>
          <p:nvPr/>
        </p:nvSpPr>
        <p:spPr>
          <a:xfrm>
            <a:off x="1702143" y="5289928"/>
            <a:ext cx="7224584" cy="67344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09585" marR="0" lvl="0" indent="-457189"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1219170" marR="0" lvl="1" indent="-457189"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3047924" marR="0" lvl="4"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52396" indent="0">
              <a:buFont typeface="Arial"/>
              <a:buNone/>
            </a:pPr>
            <a:r>
              <a:rPr lang="en-US" sz="3200" b="1" i="1" dirty="0">
                <a:solidFill>
                  <a:srgbClr val="C00000"/>
                </a:solidFill>
                <a:latin typeface="Palatino Linotype" panose="02040502050505030304" pitchFamily="18" charset="0"/>
              </a:rPr>
              <a:t>Administrator Targeting the Intern</a:t>
            </a:r>
          </a:p>
        </p:txBody>
      </p:sp>
      <p:sp>
        <p:nvSpPr>
          <p:cNvPr id="8" name="Text Placeholder 2">
            <a:extLst>
              <a:ext uri="{FF2B5EF4-FFF2-40B4-BE49-F238E27FC236}">
                <a16:creationId xmlns:a16="http://schemas.microsoft.com/office/drawing/2014/main" id="{A4D084B5-E4A0-0DF3-7B44-41F769DF3DC8}"/>
              </a:ext>
            </a:extLst>
          </p:cNvPr>
          <p:cNvSpPr txBox="1">
            <a:spLocks/>
          </p:cNvSpPr>
          <p:nvPr/>
        </p:nvSpPr>
        <p:spPr>
          <a:xfrm>
            <a:off x="3962401" y="4520874"/>
            <a:ext cx="7620000" cy="88589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09585" marR="0" lvl="0" indent="-457189"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1219170" marR="0" lvl="1" indent="-457189"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3047924" marR="0" lvl="4"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52396" indent="0">
              <a:buFont typeface="Arial"/>
              <a:buNone/>
            </a:pPr>
            <a:r>
              <a:rPr lang="en-US" sz="3200" b="1" i="1" dirty="0">
                <a:solidFill>
                  <a:schemeClr val="accent6">
                    <a:lumMod val="75000"/>
                  </a:schemeClr>
                </a:solidFill>
                <a:latin typeface="Palatino Linotype" panose="02040502050505030304" pitchFamily="18" charset="0"/>
              </a:rPr>
              <a:t>Administrator-Mentor Disagreement</a:t>
            </a:r>
          </a:p>
        </p:txBody>
      </p:sp>
    </p:spTree>
    <p:extLst>
      <p:ext uri="{BB962C8B-B14F-4D97-AF65-F5344CB8AC3E}">
        <p14:creationId xmlns:p14="http://schemas.microsoft.com/office/powerpoint/2010/main" val="66348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 presetClass="entr" presetSubtype="3"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000" fill="hold"/>
                                        <p:tgtEl>
                                          <p:spTgt spid="4"/>
                                        </p:tgtEl>
                                        <p:attrNameLst>
                                          <p:attrName>ppt_x</p:attrName>
                                        </p:attrNameLst>
                                      </p:cBhvr>
                                      <p:tavLst>
                                        <p:tav tm="0">
                                          <p:val>
                                            <p:strVal val="1+#ppt_w/2"/>
                                          </p:val>
                                        </p:tav>
                                        <p:tav tm="100000">
                                          <p:val>
                                            <p:strVal val="#ppt_x"/>
                                          </p:val>
                                        </p:tav>
                                      </p:tavLst>
                                    </p:anim>
                                    <p:anim calcmode="lin" valueType="num">
                                      <p:cBhvr additive="base">
                                        <p:cTn id="13" dur="20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0-#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000" fill="hold"/>
                                        <p:tgtEl>
                                          <p:spTgt spid="6"/>
                                        </p:tgtEl>
                                        <p:attrNameLst>
                                          <p:attrName>ppt_x</p:attrName>
                                        </p:attrNameLst>
                                      </p:cBhvr>
                                      <p:tavLst>
                                        <p:tav tm="0">
                                          <p:val>
                                            <p:strVal val="1+#ppt_w/2"/>
                                          </p:val>
                                        </p:tav>
                                        <p:tav tm="100000">
                                          <p:val>
                                            <p:strVal val="#ppt_x"/>
                                          </p:val>
                                        </p:tav>
                                      </p:tavLst>
                                    </p:anim>
                                    <p:anim calcmode="lin" valueType="num">
                                      <p:cBhvr additive="base">
                                        <p:cTn id="23" dur="20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8000"/>
                            </p:stCondLst>
                            <p:childTnLst>
                              <p:par>
                                <p:cTn id="25" presetID="2" presetClass="entr" presetSubtype="2"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2000" fill="hold"/>
                                        <p:tgtEl>
                                          <p:spTgt spid="8"/>
                                        </p:tgtEl>
                                        <p:attrNameLst>
                                          <p:attrName>ppt_x</p:attrName>
                                        </p:attrNameLst>
                                      </p:cBhvr>
                                      <p:tavLst>
                                        <p:tav tm="0">
                                          <p:val>
                                            <p:strVal val="1+#ppt_w/2"/>
                                          </p:val>
                                        </p:tav>
                                        <p:tav tm="100000">
                                          <p:val>
                                            <p:strVal val="#ppt_x"/>
                                          </p:val>
                                        </p:tav>
                                      </p:tavLst>
                                    </p:anim>
                                    <p:anim calcmode="lin" valueType="num">
                                      <p:cBhvr additive="base">
                                        <p:cTn id="28" dur="20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2000" fill="hold"/>
                                        <p:tgtEl>
                                          <p:spTgt spid="7"/>
                                        </p:tgtEl>
                                        <p:attrNameLst>
                                          <p:attrName>ppt_x</p:attrName>
                                        </p:attrNameLst>
                                      </p:cBhvr>
                                      <p:tavLst>
                                        <p:tav tm="0">
                                          <p:val>
                                            <p:strVal val="#ppt_x"/>
                                          </p:val>
                                        </p:tav>
                                        <p:tav tm="100000">
                                          <p:val>
                                            <p:strVal val="#ppt_x"/>
                                          </p:val>
                                        </p:tav>
                                      </p:tavLst>
                                    </p:anim>
                                    <p:anim calcmode="lin" valueType="num">
                                      <p:cBhvr additive="base">
                                        <p:cTn id="33"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6"/>
          <p:cNvSpPr txBox="1">
            <a:spLocks noGrp="1"/>
          </p:cNvSpPr>
          <p:nvPr>
            <p:ph type="title"/>
          </p:nvPr>
        </p:nvSpPr>
        <p:spPr>
          <a:xfrm>
            <a:off x="609600" y="274638"/>
            <a:ext cx="10972800" cy="1020343"/>
          </a:xfrm>
          <a:prstGeom prst="rect">
            <a:avLst/>
          </a:prstGeom>
        </p:spPr>
        <p:txBody>
          <a:bodyPr spcFirstLastPara="1" wrap="square" lIns="121900" tIns="60933" rIns="121900" bIns="60933" anchor="ctr" anchorCtr="0">
            <a:noAutofit/>
          </a:bodyPr>
          <a:lstStyle/>
          <a:p>
            <a:r>
              <a:rPr lang="en-US" sz="4400" b="1" dirty="0">
                <a:solidFill>
                  <a:schemeClr val="accent5">
                    <a:lumMod val="75000"/>
                  </a:schemeClr>
                </a:solidFill>
              </a:rPr>
              <a:t>Mentor-Intern-Administrator Scenarios</a:t>
            </a:r>
            <a:endParaRPr sz="4267" dirty="0"/>
          </a:p>
        </p:txBody>
      </p:sp>
      <p:sp>
        <p:nvSpPr>
          <p:cNvPr id="351" name="Google Shape;351;p46"/>
          <p:cNvSpPr txBox="1">
            <a:spLocks noGrp="1"/>
          </p:cNvSpPr>
          <p:nvPr>
            <p:ph type="body" idx="1"/>
          </p:nvPr>
        </p:nvSpPr>
        <p:spPr>
          <a:xfrm>
            <a:off x="511537" y="1294981"/>
            <a:ext cx="11363631" cy="5155246"/>
          </a:xfrm>
          <a:prstGeom prst="rect">
            <a:avLst/>
          </a:prstGeom>
        </p:spPr>
        <p:txBody>
          <a:bodyPr spcFirstLastPara="1" wrap="square" lIns="121900" tIns="60933" rIns="121900" bIns="60933" anchor="t" anchorCtr="0">
            <a:normAutofit fontScale="70000" lnSpcReduction="20000"/>
          </a:bodyPr>
          <a:lstStyle/>
          <a:p>
            <a:pPr marL="0" indent="0">
              <a:lnSpc>
                <a:spcPct val="95000"/>
              </a:lnSpc>
              <a:spcBef>
                <a:spcPts val="667"/>
              </a:spcBef>
              <a:buNone/>
            </a:pPr>
            <a:r>
              <a:rPr lang="en" sz="2267" dirty="0">
                <a:solidFill>
                  <a:srgbClr val="7030A0"/>
                </a:solidFill>
                <a:latin typeface="Century Gothic"/>
                <a:ea typeface="Century Gothic"/>
                <a:cs typeface="Century Gothic"/>
                <a:sym typeface="Century Gothic"/>
              </a:rPr>
              <a:t>Please review the Breakout Room Instructions here: </a:t>
            </a:r>
            <a:r>
              <a:rPr lang="en" sz="2267" b="1" dirty="0">
                <a:solidFill>
                  <a:srgbClr val="0070C0"/>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Breakout Room Instructions #1</a:t>
            </a:r>
            <a:endParaRPr sz="2267" b="1" dirty="0">
              <a:solidFill>
                <a:srgbClr val="0070C0"/>
              </a:solidFill>
              <a:latin typeface="Century Gothic"/>
              <a:ea typeface="Century Gothic"/>
              <a:cs typeface="Century Gothic"/>
              <a:sym typeface="Century Gothic"/>
            </a:endParaRPr>
          </a:p>
          <a:p>
            <a:pPr marL="169330" indent="0">
              <a:lnSpc>
                <a:spcPct val="95000"/>
              </a:lnSpc>
              <a:spcBef>
                <a:spcPts val="1067"/>
              </a:spcBef>
              <a:buClr>
                <a:schemeClr val="hlink"/>
              </a:buClr>
              <a:buSzPts val="1600"/>
              <a:buNone/>
            </a:pPr>
            <a:r>
              <a:rPr lang="en" sz="2400" b="1" dirty="0">
                <a:solidFill>
                  <a:srgbClr val="7030A0"/>
                </a:solidFill>
                <a:latin typeface="Century Gothic"/>
                <a:ea typeface="Century Gothic"/>
                <a:cs typeface="Century Gothic"/>
                <a:sym typeface="Century Gothic"/>
              </a:rPr>
              <a:t>Take one minute to get acquainted. Then …</a:t>
            </a:r>
          </a:p>
          <a:p>
            <a:pPr marL="626517">
              <a:lnSpc>
                <a:spcPct val="120000"/>
              </a:lnSpc>
              <a:spcBef>
                <a:spcPts val="1067"/>
              </a:spcBef>
              <a:buClr>
                <a:schemeClr val="hlink"/>
              </a:buClr>
              <a:buSzPts val="1600"/>
              <a:buFont typeface="+mj-lt"/>
              <a:buAutoNum type="arabicPeriod"/>
            </a:pPr>
            <a:r>
              <a:rPr lang="en-US" sz="2267" b="1" dirty="0">
                <a:solidFill>
                  <a:schemeClr val="accent5">
                    <a:lumMod val="50000"/>
                  </a:schemeClr>
                </a:solidFill>
                <a:latin typeface="Century Gothic"/>
                <a:ea typeface="Century Gothic"/>
                <a:cs typeface="Century Gothic"/>
                <a:sym typeface="Century Gothic"/>
              </a:rPr>
              <a:t>Read over the scenarios, and also </a:t>
            </a:r>
            <a:br>
              <a:rPr lang="en-US" sz="2267" b="1" dirty="0">
                <a:solidFill>
                  <a:schemeClr val="accent5">
                    <a:lumMod val="50000"/>
                  </a:schemeClr>
                </a:solidFill>
                <a:latin typeface="Century Gothic"/>
                <a:ea typeface="Century Gothic"/>
                <a:cs typeface="Century Gothic"/>
                <a:sym typeface="Century Gothic"/>
              </a:rPr>
            </a:br>
            <a:r>
              <a:rPr lang="en-US" sz="2267" b="1" dirty="0">
                <a:solidFill>
                  <a:schemeClr val="accent5">
                    <a:lumMod val="50000"/>
                  </a:schemeClr>
                </a:solidFill>
                <a:latin typeface="Century Gothic"/>
                <a:ea typeface="Century Gothic"/>
                <a:cs typeface="Century Gothic"/>
                <a:sym typeface="Century Gothic"/>
              </a:rPr>
              <a:t>think about challenges that as a Mentor you have encountered with Administrators.</a:t>
            </a:r>
          </a:p>
          <a:p>
            <a:pPr marL="626517">
              <a:lnSpc>
                <a:spcPct val="120000"/>
              </a:lnSpc>
              <a:spcBef>
                <a:spcPts val="1067"/>
              </a:spcBef>
              <a:buClr>
                <a:schemeClr val="hlink"/>
              </a:buClr>
              <a:buSzPts val="1600"/>
              <a:buFont typeface="+mj-lt"/>
              <a:buAutoNum type="arabicPeriod"/>
            </a:pPr>
            <a:r>
              <a:rPr lang="en-US" sz="2267" b="1" dirty="0">
                <a:solidFill>
                  <a:srgbClr val="7030A0"/>
                </a:solidFill>
                <a:latin typeface="Century Gothic"/>
                <a:ea typeface="Century Gothic"/>
                <a:cs typeface="Century Gothic"/>
                <a:sym typeface="Century Gothic"/>
              </a:rPr>
              <a:t>Come to consensus about one or two scenarios to discuss in your Breakout Room (can be one that is listed, or one provided by a mentor in the Breakout Room). </a:t>
            </a:r>
            <a:br>
              <a:rPr lang="en-US" sz="2267" b="1" dirty="0">
                <a:solidFill>
                  <a:srgbClr val="7030A0"/>
                </a:solidFill>
                <a:latin typeface="Century Gothic"/>
                <a:ea typeface="Century Gothic"/>
                <a:cs typeface="Century Gothic"/>
                <a:sym typeface="Century Gothic"/>
              </a:rPr>
            </a:br>
            <a:r>
              <a:rPr lang="en-US" sz="2267" b="1" dirty="0">
                <a:solidFill>
                  <a:srgbClr val="7030A0"/>
                </a:solidFill>
                <a:latin typeface="Century Gothic"/>
                <a:ea typeface="Century Gothic"/>
                <a:cs typeface="Century Gothic"/>
                <a:sym typeface="Century Gothic"/>
              </a:rPr>
              <a:t>Select additional scenarios to discuss if you have time.</a:t>
            </a:r>
          </a:p>
          <a:p>
            <a:pPr marL="626517">
              <a:lnSpc>
                <a:spcPct val="120000"/>
              </a:lnSpc>
              <a:spcBef>
                <a:spcPts val="1067"/>
              </a:spcBef>
              <a:buClr>
                <a:schemeClr val="hlink"/>
              </a:buClr>
              <a:buSzPts val="1600"/>
              <a:buFont typeface="+mj-lt"/>
              <a:buAutoNum type="arabicPeriod"/>
            </a:pPr>
            <a:r>
              <a:rPr lang="en-US" sz="2267" b="1" dirty="0">
                <a:solidFill>
                  <a:schemeClr val="accent5">
                    <a:lumMod val="50000"/>
                  </a:schemeClr>
                </a:solidFill>
                <a:latin typeface="Century Gothic"/>
                <a:ea typeface="Century Gothic"/>
                <a:cs typeface="Century Gothic"/>
                <a:sym typeface="Century Gothic"/>
              </a:rPr>
              <a:t>Identify the core issues in each scenario and discuss how a Mentor might address those issues. </a:t>
            </a:r>
            <a:endParaRPr sz="2267" b="1" dirty="0">
              <a:solidFill>
                <a:schemeClr val="accent5">
                  <a:lumMod val="50000"/>
                </a:schemeClr>
              </a:solidFill>
              <a:latin typeface="Century Gothic"/>
              <a:ea typeface="Century Gothic"/>
              <a:cs typeface="Century Gothic"/>
              <a:sym typeface="Century Gothic"/>
            </a:endParaRPr>
          </a:p>
          <a:p>
            <a:pPr marL="625475" indent="-457200">
              <a:lnSpc>
                <a:spcPct val="120000"/>
              </a:lnSpc>
              <a:spcBef>
                <a:spcPts val="1067"/>
              </a:spcBef>
              <a:spcAft>
                <a:spcPts val="600"/>
              </a:spcAft>
              <a:buClr>
                <a:schemeClr val="hlink"/>
              </a:buClr>
              <a:buSzPts val="1600"/>
              <a:buFont typeface="+mj-lt"/>
              <a:buAutoNum type="arabicPeriod"/>
            </a:pPr>
            <a:r>
              <a:rPr lang="en-US" sz="2400" b="1" dirty="0">
                <a:solidFill>
                  <a:srgbClr val="7030A0"/>
                </a:solidFill>
                <a:latin typeface="Century Gothic"/>
                <a:ea typeface="Century Gothic"/>
                <a:cs typeface="Century Gothic"/>
                <a:sym typeface="Century Gothic"/>
              </a:rPr>
              <a:t>Generate </a:t>
            </a:r>
            <a:r>
              <a:rPr lang="en" sz="2400" b="1" dirty="0">
                <a:solidFill>
                  <a:srgbClr val="7030A0"/>
                </a:solidFill>
                <a:latin typeface="Century Gothic"/>
                <a:ea typeface="Century Gothic"/>
                <a:cs typeface="Century Gothic"/>
                <a:sym typeface="Century Gothic"/>
              </a:rPr>
              <a:t>sentence stems that Mentors might use if faced with this scenario, and add them to our CIT Mentor Padlet: </a:t>
            </a:r>
            <a:r>
              <a:rPr lang="en-US" sz="3400" b="1" dirty="0">
                <a:solidFill>
                  <a:schemeClr val="accent5">
                    <a:lumMod val="50000"/>
                  </a:schemeClr>
                </a:solidFill>
                <a:hlinkClick r:id="rId6">
                  <a:extLst>
                    <a:ext uri="{A12FA001-AC4F-418D-AE19-62706E023703}">
                      <ahyp:hlinkClr xmlns:ahyp="http://schemas.microsoft.com/office/drawing/2018/hyperlinkcolor" val="tx"/>
                    </a:ext>
                  </a:extLst>
                </a:hlinkClick>
              </a:rPr>
              <a:t>https://rcsdk12.padlet.org/1266650/CITMENTORADMIN</a:t>
            </a:r>
            <a:r>
              <a:rPr lang="en-US" sz="3400" b="1" dirty="0">
                <a:solidFill>
                  <a:schemeClr val="accent5">
                    <a:lumMod val="50000"/>
                  </a:schemeClr>
                </a:solidFill>
              </a:rPr>
              <a:t>. </a:t>
            </a:r>
            <a:endParaRPr lang="en" sz="2400" b="1" dirty="0">
              <a:solidFill>
                <a:srgbClr val="7030A0"/>
              </a:solidFill>
              <a:latin typeface="Century Gothic"/>
              <a:ea typeface="Century Gothic"/>
              <a:cs typeface="Century Gothic"/>
              <a:sym typeface="Century Gothic"/>
            </a:endParaRPr>
          </a:p>
          <a:p>
            <a:pPr marL="1121815" lvl="1" indent="-342900">
              <a:lnSpc>
                <a:spcPct val="95000"/>
              </a:lnSpc>
              <a:spcBef>
                <a:spcPts val="1067"/>
              </a:spcBef>
              <a:buClr>
                <a:schemeClr val="hlink"/>
              </a:buClr>
              <a:buSzPts val="1600"/>
              <a:buFont typeface="Wingdings" panose="05000000000000000000" pitchFamily="2" charset="2"/>
              <a:buChar char="Ø"/>
            </a:pPr>
            <a:r>
              <a:rPr lang="en" sz="2300" b="1" dirty="0">
                <a:solidFill>
                  <a:srgbClr val="7030A0"/>
                </a:solidFill>
                <a:latin typeface="Century Gothic"/>
                <a:ea typeface="Century Gothic"/>
                <a:cs typeface="Century Gothic"/>
                <a:sym typeface="Century Gothic"/>
              </a:rPr>
              <a:t>Be sure to give everyone an opportunity to speak and to listen.</a:t>
            </a:r>
            <a:endParaRPr sz="2300" b="1" dirty="0">
              <a:solidFill>
                <a:srgbClr val="7030A0"/>
              </a:solidFill>
              <a:latin typeface="Century Gothic"/>
              <a:ea typeface="Century Gothic"/>
              <a:cs typeface="Century Gothic"/>
              <a:sym typeface="Century Gothic"/>
            </a:endParaRPr>
          </a:p>
          <a:p>
            <a:pPr marL="1121815" lvl="1" indent="-342900">
              <a:lnSpc>
                <a:spcPct val="95000"/>
              </a:lnSpc>
              <a:spcBef>
                <a:spcPts val="1067"/>
              </a:spcBef>
              <a:buClr>
                <a:schemeClr val="hlink"/>
              </a:buClr>
              <a:buSzPts val="1600"/>
              <a:buFont typeface="Wingdings" panose="05000000000000000000" pitchFamily="2" charset="2"/>
              <a:buChar char="Ø"/>
            </a:pPr>
            <a:r>
              <a:rPr lang="en" sz="2300" b="1" dirty="0">
                <a:solidFill>
                  <a:srgbClr val="7030A0"/>
                </a:solidFill>
                <a:latin typeface="Century Gothic"/>
                <a:ea typeface="Century Gothic"/>
                <a:cs typeface="Century Gothic"/>
                <a:sym typeface="Century Gothic"/>
              </a:rPr>
              <a:t>Only share what you feel comfortable sharing, you always have the option to pass. </a:t>
            </a:r>
            <a:endParaRPr sz="2300" b="1" dirty="0">
              <a:solidFill>
                <a:srgbClr val="7030A0"/>
              </a:solidFill>
              <a:latin typeface="Century Gothic"/>
              <a:ea typeface="Century Gothic"/>
              <a:cs typeface="Century Gothic"/>
              <a:sym typeface="Century Gothic"/>
            </a:endParaRPr>
          </a:p>
          <a:p>
            <a:pPr marL="1121815" lvl="1" indent="-342900">
              <a:lnSpc>
                <a:spcPct val="95000"/>
              </a:lnSpc>
              <a:spcBef>
                <a:spcPts val="1067"/>
              </a:spcBef>
              <a:buClr>
                <a:schemeClr val="hlink"/>
              </a:buClr>
              <a:buSzPts val="1600"/>
              <a:buFont typeface="Wingdings" panose="05000000000000000000" pitchFamily="2" charset="2"/>
              <a:buChar char="Ø"/>
            </a:pPr>
            <a:r>
              <a:rPr lang="en" sz="2300" b="1" dirty="0">
                <a:solidFill>
                  <a:srgbClr val="7030A0"/>
                </a:solidFill>
                <a:latin typeface="Century Gothic"/>
                <a:ea typeface="Century Gothic"/>
                <a:cs typeface="Century Gothic"/>
                <a:sym typeface="Century Gothic"/>
              </a:rPr>
              <a:t>Please respect the privacy of the others in your Breakout Room.</a:t>
            </a:r>
            <a:endParaRPr sz="2300" b="1" dirty="0">
              <a:solidFill>
                <a:srgbClr val="7030A0"/>
              </a:solidFill>
              <a:latin typeface="Century Gothic"/>
              <a:ea typeface="Century Gothic"/>
              <a:cs typeface="Century Gothic"/>
              <a:sym typeface="Century Gothic"/>
            </a:endParaRPr>
          </a:p>
          <a:p>
            <a:pPr marL="1121815" lvl="1" indent="-342900">
              <a:lnSpc>
                <a:spcPct val="95000"/>
              </a:lnSpc>
              <a:spcBef>
                <a:spcPts val="1067"/>
              </a:spcBef>
              <a:spcAft>
                <a:spcPts val="1067"/>
              </a:spcAft>
              <a:buClr>
                <a:schemeClr val="hlink"/>
              </a:buClr>
              <a:buSzPts val="1600"/>
              <a:buFont typeface="Wingdings" panose="05000000000000000000" pitchFamily="2" charset="2"/>
              <a:buChar char="Ø"/>
            </a:pPr>
            <a:r>
              <a:rPr lang="en" sz="2300" b="1" dirty="0">
                <a:solidFill>
                  <a:srgbClr val="7030A0"/>
                </a:solidFill>
                <a:latin typeface="Century Gothic"/>
                <a:ea typeface="Century Gothic"/>
                <a:cs typeface="Century Gothic"/>
                <a:sym typeface="Century Gothic"/>
              </a:rPr>
              <a:t>You are welcome to leave the Breakout Room to return to the main room at any time.</a:t>
            </a:r>
            <a:endParaRPr sz="4600" b="1" dirty="0">
              <a:solidFill>
                <a:srgbClr val="7030A0"/>
              </a:solidFill>
            </a:endParaRPr>
          </a:p>
        </p:txBody>
      </p:sp>
      <p:pic>
        <p:nvPicPr>
          <p:cNvPr id="353" name="Google Shape;353;p46" descr="site logo"/>
          <p:cNvPicPr preferRelativeResize="0"/>
          <p:nvPr/>
        </p:nvPicPr>
        <p:blipFill rotWithShape="1">
          <a:blip r:embed="rId7">
            <a:alphaModFix/>
          </a:blip>
          <a:srcRect/>
          <a:stretch/>
        </p:blipFill>
        <p:spPr>
          <a:xfrm>
            <a:off x="10246673" y="4819078"/>
            <a:ext cx="1335727" cy="1217216"/>
          </a:xfrm>
          <a:prstGeom prst="rect">
            <a:avLst/>
          </a:prstGeom>
          <a:noFill/>
          <a:ln>
            <a:noFill/>
          </a:ln>
        </p:spPr>
      </p:pic>
      <p:pic>
        <p:nvPicPr>
          <p:cNvPr id="9" name="17 Everyday I Write the Book">
            <a:hlinkClick r:id="" action="ppaction://media"/>
            <a:extLst>
              <a:ext uri="{FF2B5EF4-FFF2-40B4-BE49-F238E27FC236}">
                <a16:creationId xmlns:a16="http://schemas.microsoft.com/office/drawing/2014/main" id="{EB1D95E1-6299-77FD-6684-DEF28C7453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2384" y="5880212"/>
            <a:ext cx="406400" cy="406400"/>
          </a:xfrm>
          <a:prstGeom prst="rect">
            <a:avLst/>
          </a:prstGeom>
        </p:spPr>
      </p:pic>
    </p:spTree>
    <p:extLst>
      <p:ext uri="{BB962C8B-B14F-4D97-AF65-F5344CB8AC3E}">
        <p14:creationId xmlns:p14="http://schemas.microsoft.com/office/powerpoint/2010/main" val="14728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anim calcmode="lin" valueType="num">
                                      <p:cBhvr additive="base">
                                        <p:cTn id="7" dur="1000"/>
                                        <p:tgtEl>
                                          <p:spTgt spid="35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1">
                                            <p:txEl>
                                              <p:pRg st="1" end="1"/>
                                            </p:txEl>
                                          </p:spTgt>
                                        </p:tgtEl>
                                        <p:attrNameLst>
                                          <p:attrName>style.visibility</p:attrName>
                                        </p:attrNameLst>
                                      </p:cBhvr>
                                      <p:to>
                                        <p:strVal val="visible"/>
                                      </p:to>
                                    </p:set>
                                    <p:anim calcmode="lin" valueType="num">
                                      <p:cBhvr additive="base">
                                        <p:cTn id="12" dur="1000"/>
                                        <p:tgtEl>
                                          <p:spTgt spid="351">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51">
                                            <p:txEl>
                                              <p:pRg st="2" end="2"/>
                                            </p:txEl>
                                          </p:spTgt>
                                        </p:tgtEl>
                                        <p:attrNameLst>
                                          <p:attrName>style.visibility</p:attrName>
                                        </p:attrNameLst>
                                      </p:cBhvr>
                                      <p:to>
                                        <p:strVal val="visible"/>
                                      </p:to>
                                    </p:set>
                                    <p:anim calcmode="lin" valueType="num">
                                      <p:cBhvr additive="base">
                                        <p:cTn id="17" dur="1000"/>
                                        <p:tgtEl>
                                          <p:spTgt spid="351">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51">
                                            <p:txEl>
                                              <p:pRg st="3" end="3"/>
                                            </p:txEl>
                                          </p:spTgt>
                                        </p:tgtEl>
                                        <p:attrNameLst>
                                          <p:attrName>style.visibility</p:attrName>
                                        </p:attrNameLst>
                                      </p:cBhvr>
                                      <p:to>
                                        <p:strVal val="visible"/>
                                      </p:to>
                                    </p:set>
                                    <p:anim calcmode="lin" valueType="num">
                                      <p:cBhvr additive="base">
                                        <p:cTn id="22" dur="1000"/>
                                        <p:tgtEl>
                                          <p:spTgt spid="351">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51">
                                            <p:txEl>
                                              <p:pRg st="4" end="4"/>
                                            </p:txEl>
                                          </p:spTgt>
                                        </p:tgtEl>
                                        <p:attrNameLst>
                                          <p:attrName>style.visibility</p:attrName>
                                        </p:attrNameLst>
                                      </p:cBhvr>
                                      <p:to>
                                        <p:strVal val="visible"/>
                                      </p:to>
                                    </p:set>
                                    <p:anim calcmode="lin" valueType="num">
                                      <p:cBhvr additive="base">
                                        <p:cTn id="27" dur="1000"/>
                                        <p:tgtEl>
                                          <p:spTgt spid="351">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351">
                                            <p:txEl>
                                              <p:pRg st="5" end="5"/>
                                            </p:txEl>
                                          </p:spTgt>
                                        </p:tgtEl>
                                        <p:attrNameLst>
                                          <p:attrName>style.visibility</p:attrName>
                                        </p:attrNameLst>
                                      </p:cBhvr>
                                      <p:to>
                                        <p:strVal val="visible"/>
                                      </p:to>
                                    </p:set>
                                    <p:anim calcmode="lin" valueType="num">
                                      <p:cBhvr additive="base">
                                        <p:cTn id="32" dur="1000"/>
                                        <p:tgtEl>
                                          <p:spTgt spid="351">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51">
                                            <p:txEl>
                                              <p:pRg st="6" end="6"/>
                                            </p:txEl>
                                          </p:spTgt>
                                        </p:tgtEl>
                                        <p:attrNameLst>
                                          <p:attrName>style.visibility</p:attrName>
                                        </p:attrNameLst>
                                      </p:cBhvr>
                                      <p:to>
                                        <p:strVal val="visible"/>
                                      </p:to>
                                    </p:set>
                                    <p:anim calcmode="lin" valueType="num">
                                      <p:cBhvr additive="base">
                                        <p:cTn id="37" dur="1000"/>
                                        <p:tgtEl>
                                          <p:spTgt spid="351">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351">
                                            <p:txEl>
                                              <p:pRg st="7" end="7"/>
                                            </p:txEl>
                                          </p:spTgt>
                                        </p:tgtEl>
                                        <p:attrNameLst>
                                          <p:attrName>style.visibility</p:attrName>
                                        </p:attrNameLst>
                                      </p:cBhvr>
                                      <p:to>
                                        <p:strVal val="visible"/>
                                      </p:to>
                                    </p:set>
                                    <p:anim calcmode="lin" valueType="num">
                                      <p:cBhvr additive="base">
                                        <p:cTn id="42" dur="1000"/>
                                        <p:tgtEl>
                                          <p:spTgt spid="351">
                                            <p:txEl>
                                              <p:pRg st="7" end="7"/>
                                            </p:txEl>
                                          </p:spTgt>
                                        </p:tgtEl>
                                        <p:attrNameLst>
                                          <p:attrName>ppt_x</p:attrName>
                                        </p:attrNameLst>
                                      </p:cBhvr>
                                      <p:tavLst>
                                        <p:tav tm="0">
                                          <p:val>
                                            <p:strVal val="#ppt_x-1"/>
                                          </p:val>
                                        </p:tav>
                                        <p:tav tm="100000">
                                          <p:val>
                                            <p:strVal val="#ppt_x"/>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351">
                                            <p:txEl>
                                              <p:pRg st="8" end="8"/>
                                            </p:txEl>
                                          </p:spTgt>
                                        </p:tgtEl>
                                        <p:attrNameLst>
                                          <p:attrName>style.visibility</p:attrName>
                                        </p:attrNameLst>
                                      </p:cBhvr>
                                      <p:to>
                                        <p:strVal val="visible"/>
                                      </p:to>
                                    </p:set>
                                    <p:anim calcmode="lin" valueType="num">
                                      <p:cBhvr additive="base">
                                        <p:cTn id="47" dur="1000"/>
                                        <p:tgtEl>
                                          <p:spTgt spid="351">
                                            <p:txEl>
                                              <p:pRg st="8" end="8"/>
                                            </p:txEl>
                                          </p:spTgt>
                                        </p:tgtEl>
                                        <p:attrNameLst>
                                          <p:attrName>ppt_x</p:attrName>
                                        </p:attrNameLst>
                                      </p:cBhvr>
                                      <p:tavLst>
                                        <p:tav tm="0">
                                          <p:val>
                                            <p:strVal val="#ppt_x-1"/>
                                          </p:val>
                                        </p:tav>
                                        <p:tav tm="100000">
                                          <p:val>
                                            <p:strVal val="#ppt_x"/>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351">
                                            <p:txEl>
                                              <p:pRg st="9" end="9"/>
                                            </p:txEl>
                                          </p:spTgt>
                                        </p:tgtEl>
                                        <p:attrNameLst>
                                          <p:attrName>style.visibility</p:attrName>
                                        </p:attrNameLst>
                                      </p:cBhvr>
                                      <p:to>
                                        <p:strVal val="visible"/>
                                      </p:to>
                                    </p:set>
                                    <p:anim calcmode="lin" valueType="num">
                                      <p:cBhvr additive="base">
                                        <p:cTn id="52" dur="1000"/>
                                        <p:tgtEl>
                                          <p:spTgt spid="351">
                                            <p:txEl>
                                              <p:pRg st="9" end="9"/>
                                            </p:txEl>
                                          </p:spTgt>
                                        </p:tgtEl>
                                        <p:attrNameLst>
                                          <p:attrName>ppt_x</p:attrName>
                                        </p:attrNameLst>
                                      </p:cBhvr>
                                      <p:tavLst>
                                        <p:tav tm="0">
                                          <p:val>
                                            <p:strVal val="#ppt_x-1"/>
                                          </p:val>
                                        </p:tav>
                                        <p:tav tm="100000">
                                          <p:val>
                                            <p:strVal val="#ppt_x"/>
                                          </p:val>
                                        </p:tav>
                                      </p:tavLst>
                                    </p:anim>
                                  </p:childTnLst>
                                </p:cTn>
                              </p:par>
                            </p:childTnLst>
                          </p:cTn>
                        </p:par>
                        <p:par>
                          <p:cTn id="53" fill="hold">
                            <p:stCondLst>
                              <p:cond delay="1000"/>
                            </p:stCondLst>
                            <p:childTnLst>
                              <p:par>
                                <p:cTn id="54" presetID="2" presetClass="entr" presetSubtype="4" fill="hold" nodeType="afterEffect">
                                  <p:stCondLst>
                                    <p:cond delay="0"/>
                                  </p:stCondLst>
                                  <p:childTnLst>
                                    <p:set>
                                      <p:cBhvr>
                                        <p:cTn id="55" dur="1" fill="hold">
                                          <p:stCondLst>
                                            <p:cond delay="0"/>
                                          </p:stCondLst>
                                        </p:cTn>
                                        <p:tgtEl>
                                          <p:spTgt spid="353"/>
                                        </p:tgtEl>
                                        <p:attrNameLst>
                                          <p:attrName>style.visibility</p:attrName>
                                        </p:attrNameLst>
                                      </p:cBhvr>
                                      <p:to>
                                        <p:strVal val="visible"/>
                                      </p:to>
                                    </p:set>
                                    <p:anim calcmode="lin" valueType="num">
                                      <p:cBhvr additive="base">
                                        <p:cTn id="56" dur="2500"/>
                                        <p:tgtEl>
                                          <p:spTgt spid="35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2354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8">
          <a:extLst>
            <a:ext uri="{FF2B5EF4-FFF2-40B4-BE49-F238E27FC236}">
              <a16:creationId xmlns:a16="http://schemas.microsoft.com/office/drawing/2014/main" id="{25B77873-73C8-1A42-54C1-E25B2A9E3A6B}"/>
            </a:ext>
          </a:extLst>
        </p:cNvPr>
        <p:cNvGrpSpPr/>
        <p:nvPr/>
      </p:nvGrpSpPr>
      <p:grpSpPr>
        <a:xfrm>
          <a:off x="0" y="0"/>
          <a:ext cx="0" cy="0"/>
          <a:chOff x="0" y="0"/>
          <a:chExt cx="0" cy="0"/>
        </a:xfrm>
      </p:grpSpPr>
      <p:sp>
        <p:nvSpPr>
          <p:cNvPr id="449" name="Google Shape;449;p64">
            <a:extLst>
              <a:ext uri="{FF2B5EF4-FFF2-40B4-BE49-F238E27FC236}">
                <a16:creationId xmlns:a16="http://schemas.microsoft.com/office/drawing/2014/main" id="{B0D9270E-FE7C-CBBB-4DB1-EDD320BB00B8}"/>
              </a:ext>
            </a:extLst>
          </p:cNvPr>
          <p:cNvSpPr txBox="1"/>
          <p:nvPr/>
        </p:nvSpPr>
        <p:spPr>
          <a:xfrm>
            <a:off x="1016265" y="140500"/>
            <a:ext cx="9076800" cy="915200"/>
          </a:xfrm>
          <a:prstGeom prst="rect">
            <a:avLst/>
          </a:prstGeom>
          <a:noFill/>
          <a:ln>
            <a:noFill/>
          </a:ln>
        </p:spPr>
        <p:txBody>
          <a:bodyPr spcFirstLastPara="1" wrap="square" lIns="121867" tIns="60933" rIns="121867" bIns="60933" anchor="b" anchorCtr="0">
            <a:noAutofit/>
          </a:bodyPr>
          <a:lstStyle/>
          <a:p>
            <a:pPr algn="ctr" defTabSz="1219170">
              <a:lnSpc>
                <a:spcPct val="85000"/>
              </a:lnSpc>
              <a:defRPr/>
            </a:pPr>
            <a:r>
              <a:rPr lang="en" sz="4400" b="1">
                <a:solidFill>
                  <a:srgbClr val="351C75"/>
                </a:solidFill>
                <a:latin typeface="Century Gothic"/>
                <a:ea typeface="Century Gothic"/>
                <a:cs typeface="Century Gothic"/>
                <a:sym typeface="Century Gothic"/>
              </a:rPr>
              <a:t>Brief Discussion Debrief </a:t>
            </a:r>
            <a:endParaRPr sz="4400" b="1">
              <a:solidFill>
                <a:srgbClr val="351C75"/>
              </a:solidFill>
              <a:latin typeface="Century Gothic"/>
              <a:ea typeface="Century Gothic"/>
              <a:cs typeface="Century Gothic"/>
              <a:sym typeface="Century Gothic"/>
            </a:endParaRPr>
          </a:p>
        </p:txBody>
      </p:sp>
      <p:sp>
        <p:nvSpPr>
          <p:cNvPr id="450" name="Google Shape;450;p64">
            <a:extLst>
              <a:ext uri="{FF2B5EF4-FFF2-40B4-BE49-F238E27FC236}">
                <a16:creationId xmlns:a16="http://schemas.microsoft.com/office/drawing/2014/main" id="{A50B67A7-D830-0393-40BA-428BC0A4A8CB}"/>
              </a:ext>
            </a:extLst>
          </p:cNvPr>
          <p:cNvSpPr txBox="1">
            <a:spLocks noGrp="1"/>
          </p:cNvSpPr>
          <p:nvPr>
            <p:ph type="body" idx="1"/>
          </p:nvPr>
        </p:nvSpPr>
        <p:spPr>
          <a:xfrm>
            <a:off x="371899" y="1055700"/>
            <a:ext cx="9164400" cy="1829200"/>
          </a:xfrm>
          <a:prstGeom prst="rect">
            <a:avLst/>
          </a:prstGeom>
        </p:spPr>
        <p:txBody>
          <a:bodyPr spcFirstLastPara="1" wrap="square" lIns="121900" tIns="60933" rIns="121900" bIns="60933" anchor="t" anchorCtr="0">
            <a:normAutofit lnSpcReduction="10000"/>
          </a:bodyPr>
          <a:lstStyle/>
          <a:p>
            <a:pPr marL="0" indent="0" algn="ctr">
              <a:lnSpc>
                <a:spcPct val="115000"/>
              </a:lnSpc>
              <a:spcBef>
                <a:spcPts val="0"/>
              </a:spcBef>
              <a:buClr>
                <a:schemeClr val="dk2"/>
              </a:buClr>
              <a:buSzPts val="800"/>
              <a:buNone/>
            </a:pPr>
            <a:r>
              <a:rPr lang="en" sz="3467" b="1" dirty="0">
                <a:solidFill>
                  <a:srgbClr val="351C75"/>
                </a:solidFill>
              </a:rPr>
              <a:t>How was the discussion process for you?</a:t>
            </a:r>
            <a:endParaRPr sz="3467" b="1" dirty="0">
              <a:solidFill>
                <a:srgbClr val="351C75"/>
              </a:solidFill>
            </a:endParaRPr>
          </a:p>
          <a:p>
            <a:pPr marL="0" indent="0" algn="ctr">
              <a:lnSpc>
                <a:spcPct val="115000"/>
              </a:lnSpc>
              <a:spcBef>
                <a:spcPts val="0"/>
              </a:spcBef>
              <a:buClr>
                <a:schemeClr val="dk2"/>
              </a:buClr>
              <a:buSzPts val="800"/>
              <a:buNone/>
            </a:pPr>
            <a:r>
              <a:rPr lang="en" sz="3467" b="1" dirty="0">
                <a:solidFill>
                  <a:srgbClr val="351C75"/>
                </a:solidFill>
              </a:rPr>
              <a:t>Did you gain some helpful ideas? </a:t>
            </a:r>
            <a:endParaRPr sz="3467" b="1" dirty="0">
              <a:solidFill>
                <a:srgbClr val="351C75"/>
              </a:solidFill>
            </a:endParaRPr>
          </a:p>
          <a:p>
            <a:pPr marL="0" indent="0" algn="ctr">
              <a:lnSpc>
                <a:spcPct val="115000"/>
              </a:lnSpc>
              <a:spcBef>
                <a:spcPts val="0"/>
              </a:spcBef>
              <a:buClr>
                <a:schemeClr val="dk2"/>
              </a:buClr>
              <a:buSzPts val="800"/>
              <a:buNone/>
            </a:pPr>
            <a:r>
              <a:rPr lang="en" sz="3467" b="1" dirty="0">
                <a:solidFill>
                  <a:srgbClr val="351C75"/>
                </a:solidFill>
              </a:rPr>
              <a:t>Any themes emerge? Any surprises?</a:t>
            </a:r>
            <a:endParaRPr sz="3467" b="1" dirty="0">
              <a:solidFill>
                <a:srgbClr val="351C75"/>
              </a:solidFill>
            </a:endParaRPr>
          </a:p>
        </p:txBody>
      </p:sp>
      <p:sp>
        <p:nvSpPr>
          <p:cNvPr id="451" name="Google Shape;451;p64">
            <a:extLst>
              <a:ext uri="{FF2B5EF4-FFF2-40B4-BE49-F238E27FC236}">
                <a16:creationId xmlns:a16="http://schemas.microsoft.com/office/drawing/2014/main" id="{CD37AEBC-2403-1F2E-3E12-C27C0B8F6CB3}"/>
              </a:ext>
            </a:extLst>
          </p:cNvPr>
          <p:cNvSpPr txBox="1"/>
          <p:nvPr/>
        </p:nvSpPr>
        <p:spPr>
          <a:xfrm>
            <a:off x="871433" y="2941167"/>
            <a:ext cx="9938000" cy="1370951"/>
          </a:xfrm>
          <a:prstGeom prst="rect">
            <a:avLst/>
          </a:prstGeom>
          <a:noFill/>
          <a:ln w="9525" cap="flat" cmpd="sng">
            <a:solidFill>
              <a:srgbClr val="274E1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33" tIns="91433" rIns="91433" bIns="91433" anchor="ctr" anchorCtr="0">
            <a:noAutofit/>
          </a:bodyPr>
          <a:lstStyle/>
          <a:p>
            <a:pPr defTabSz="1219170">
              <a:defRPr/>
            </a:pPr>
            <a:r>
              <a:rPr lang="en" sz="3600" b="1" dirty="0">
                <a:solidFill>
                  <a:srgbClr val="1F497D"/>
                </a:solidFill>
                <a:latin typeface="Century Gothic"/>
                <a:ea typeface="Century Gothic"/>
                <a:cs typeface="Century Gothic"/>
                <a:sym typeface="Century Gothic"/>
              </a:rPr>
              <a:t>Please “raise your hand” </a:t>
            </a:r>
            <a:br>
              <a:rPr lang="en" sz="3600" b="1" dirty="0">
                <a:solidFill>
                  <a:srgbClr val="1F497D"/>
                </a:solidFill>
                <a:latin typeface="Century Gothic"/>
                <a:ea typeface="Century Gothic"/>
                <a:cs typeface="Century Gothic"/>
                <a:sym typeface="Century Gothic"/>
              </a:rPr>
            </a:br>
            <a:r>
              <a:rPr lang="en" sz="3600" b="1" dirty="0">
                <a:solidFill>
                  <a:srgbClr val="1F497D"/>
                </a:solidFill>
                <a:latin typeface="Century Gothic"/>
                <a:ea typeface="Century Gothic"/>
                <a:cs typeface="Century Gothic"/>
                <a:sym typeface="Century Gothic"/>
              </a:rPr>
              <a:t>or drop your comments into the ‘Chat’.</a:t>
            </a:r>
            <a:endParaRPr sz="3600" b="1" dirty="0">
              <a:solidFill>
                <a:srgbClr val="1F497D"/>
              </a:solidFill>
              <a:latin typeface="Century Gothic"/>
              <a:ea typeface="Century Gothic"/>
              <a:cs typeface="Century Gothic"/>
              <a:sym typeface="Century Gothic"/>
            </a:endParaRPr>
          </a:p>
        </p:txBody>
      </p:sp>
      <p:pic>
        <p:nvPicPr>
          <p:cNvPr id="453" name="Google Shape;453;p64">
            <a:extLst>
              <a:ext uri="{FF2B5EF4-FFF2-40B4-BE49-F238E27FC236}">
                <a16:creationId xmlns:a16="http://schemas.microsoft.com/office/drawing/2014/main" id="{ECF97E83-DFE5-CFA1-B13F-890772980C13}"/>
              </a:ext>
            </a:extLst>
          </p:cNvPr>
          <p:cNvPicPr preferRelativeResize="0"/>
          <p:nvPr/>
        </p:nvPicPr>
        <p:blipFill>
          <a:blip r:embed="rId3">
            <a:alphaModFix/>
          </a:blip>
          <a:stretch>
            <a:fillRect/>
          </a:stretch>
        </p:blipFill>
        <p:spPr>
          <a:xfrm>
            <a:off x="6628595" y="3109737"/>
            <a:ext cx="3831667" cy="550167"/>
          </a:xfrm>
          <a:prstGeom prst="rect">
            <a:avLst/>
          </a:prstGeom>
          <a:noFill/>
          <a:ln>
            <a:noFill/>
          </a:ln>
        </p:spPr>
      </p:pic>
      <p:pic>
        <p:nvPicPr>
          <p:cNvPr id="454" name="Google Shape;454;p64">
            <a:extLst>
              <a:ext uri="{FF2B5EF4-FFF2-40B4-BE49-F238E27FC236}">
                <a16:creationId xmlns:a16="http://schemas.microsoft.com/office/drawing/2014/main" id="{875B6334-E092-3D8B-5F9B-A59745635984}"/>
              </a:ext>
            </a:extLst>
          </p:cNvPr>
          <p:cNvPicPr preferRelativeResize="0"/>
          <p:nvPr/>
        </p:nvPicPr>
        <p:blipFill>
          <a:blip r:embed="rId4">
            <a:alphaModFix/>
          </a:blip>
          <a:stretch>
            <a:fillRect/>
          </a:stretch>
        </p:blipFill>
        <p:spPr>
          <a:xfrm>
            <a:off x="9336633" y="370502"/>
            <a:ext cx="2009401" cy="2509233"/>
          </a:xfrm>
          <a:prstGeom prst="rect">
            <a:avLst/>
          </a:prstGeom>
          <a:noFill/>
          <a:ln>
            <a:noFill/>
          </a:ln>
        </p:spPr>
      </p:pic>
    </p:spTree>
    <p:extLst>
      <p:ext uri="{BB962C8B-B14F-4D97-AF65-F5344CB8AC3E}">
        <p14:creationId xmlns:p14="http://schemas.microsoft.com/office/powerpoint/2010/main" val="11146624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additive="base">
                                        <p:cTn id="7" dur="1000"/>
                                        <p:tgtEl>
                                          <p:spTgt spid="449"/>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0">
                                            <p:txEl>
                                              <p:pRg st="0" end="0"/>
                                            </p:txEl>
                                          </p:spTgt>
                                        </p:tgtEl>
                                        <p:attrNameLst>
                                          <p:attrName>style.visibility</p:attrName>
                                        </p:attrNameLst>
                                      </p:cBhvr>
                                      <p:to>
                                        <p:strVal val="visible"/>
                                      </p:to>
                                    </p:set>
                                    <p:anim calcmode="lin" valueType="num">
                                      <p:cBhvr additive="base">
                                        <p:cTn id="11" dur="1000"/>
                                        <p:tgtEl>
                                          <p:spTgt spid="450">
                                            <p:txEl>
                                              <p:pRg st="0" end="0"/>
                                            </p:txEl>
                                          </p:spTgt>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450">
                                            <p:txEl>
                                              <p:pRg st="1" end="1"/>
                                            </p:txEl>
                                          </p:spTgt>
                                        </p:tgtEl>
                                        <p:attrNameLst>
                                          <p:attrName>style.visibility</p:attrName>
                                        </p:attrNameLst>
                                      </p:cBhvr>
                                      <p:to>
                                        <p:strVal val="visible"/>
                                      </p:to>
                                    </p:set>
                                    <p:anim calcmode="lin" valueType="num">
                                      <p:cBhvr additive="base">
                                        <p:cTn id="15" dur="1000"/>
                                        <p:tgtEl>
                                          <p:spTgt spid="450">
                                            <p:txEl>
                                              <p:pRg st="1" end="1"/>
                                            </p:txEl>
                                          </p:spTgt>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450">
                                            <p:txEl>
                                              <p:pRg st="2" end="2"/>
                                            </p:txEl>
                                          </p:spTgt>
                                        </p:tgtEl>
                                        <p:attrNameLst>
                                          <p:attrName>style.visibility</p:attrName>
                                        </p:attrNameLst>
                                      </p:cBhvr>
                                      <p:to>
                                        <p:strVal val="visible"/>
                                      </p:to>
                                    </p:set>
                                    <p:anim calcmode="lin" valueType="num">
                                      <p:cBhvr additive="base">
                                        <p:cTn id="19" dur="1000"/>
                                        <p:tgtEl>
                                          <p:spTgt spid="45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51"/>
                                        </p:tgtEl>
                                        <p:attrNameLst>
                                          <p:attrName>style.visibility</p:attrName>
                                        </p:attrNameLst>
                                      </p:cBhvr>
                                      <p:to>
                                        <p:strVal val="visible"/>
                                      </p:to>
                                    </p:set>
                                    <p:anim calcmode="lin" valueType="num">
                                      <p:cBhvr additive="base">
                                        <p:cTn id="24" dur="1000"/>
                                        <p:tgtEl>
                                          <p:spTgt spid="451"/>
                                        </p:tgtEl>
                                        <p:attrNameLst>
                                          <p:attrName>ppt_w</p:attrName>
                                        </p:attrNameLst>
                                      </p:cBhvr>
                                      <p:tavLst>
                                        <p:tav tm="0">
                                          <p:val>
                                            <p:strVal val="0"/>
                                          </p:val>
                                        </p:tav>
                                        <p:tav tm="100000">
                                          <p:val>
                                            <p:strVal val="#ppt_w"/>
                                          </p:val>
                                        </p:tav>
                                      </p:tavLst>
                                    </p:anim>
                                    <p:anim calcmode="lin" valueType="num">
                                      <p:cBhvr additive="base">
                                        <p:cTn id="25" dur="1000"/>
                                        <p:tgtEl>
                                          <p:spTgt spid="451"/>
                                        </p:tgtEl>
                                        <p:attrNameLst>
                                          <p:attrName>ppt_h</p:attrName>
                                        </p:attrNameLst>
                                      </p:cBhvr>
                                      <p:tavLst>
                                        <p:tav tm="0">
                                          <p:val>
                                            <p:strVal val="0"/>
                                          </p:val>
                                        </p:tav>
                                        <p:tav tm="100000">
                                          <p:val>
                                            <p:strVal val="#ppt_h"/>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453"/>
                                        </p:tgtEl>
                                        <p:attrNameLst>
                                          <p:attrName>style.visibility</p:attrName>
                                        </p:attrNameLst>
                                      </p:cBhvr>
                                      <p:to>
                                        <p:strVal val="visible"/>
                                      </p:to>
                                    </p:set>
                                    <p:animEffect transition="in" filter="fade">
                                      <p:cBhvr>
                                        <p:cTn id="29" dur="1000"/>
                                        <p:tgtEl>
                                          <p:spTgt spid="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2EE6F-D830-784D-0026-92261B629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D3F94-54F3-6C7D-2222-60B9ACC63F12}"/>
              </a:ext>
            </a:extLst>
          </p:cNvPr>
          <p:cNvSpPr>
            <a:spLocks noGrp="1"/>
          </p:cNvSpPr>
          <p:nvPr>
            <p:ph type="title"/>
          </p:nvPr>
        </p:nvSpPr>
        <p:spPr>
          <a:xfrm>
            <a:off x="609600" y="274637"/>
            <a:ext cx="10972800" cy="639526"/>
          </a:xfrm>
        </p:spPr>
        <p:txBody>
          <a:bodyPr>
            <a:normAutofit fontScale="90000"/>
          </a:bodyPr>
          <a:lstStyle/>
          <a:p>
            <a:r>
              <a:rPr lang="en-US" dirty="0"/>
              <a:t>Mentor-Intern-Administrator Scenarios</a:t>
            </a:r>
          </a:p>
        </p:txBody>
      </p:sp>
      <p:sp>
        <p:nvSpPr>
          <p:cNvPr id="3" name="Text Placeholder 2">
            <a:extLst>
              <a:ext uri="{FF2B5EF4-FFF2-40B4-BE49-F238E27FC236}">
                <a16:creationId xmlns:a16="http://schemas.microsoft.com/office/drawing/2014/main" id="{5B6C32BF-E1E9-F44A-9673-39FFA4EEE948}"/>
              </a:ext>
            </a:extLst>
          </p:cNvPr>
          <p:cNvSpPr>
            <a:spLocks noGrp="1"/>
          </p:cNvSpPr>
          <p:nvPr>
            <p:ph type="body" idx="1"/>
          </p:nvPr>
        </p:nvSpPr>
        <p:spPr>
          <a:xfrm>
            <a:off x="609600" y="789229"/>
            <a:ext cx="10972800" cy="1371837"/>
          </a:xfrm>
        </p:spPr>
        <p:txBody>
          <a:bodyPr>
            <a:normAutofit/>
          </a:bodyPr>
          <a:lstStyle/>
          <a:p>
            <a:pPr marL="152396" indent="0" algn="ctr">
              <a:buNone/>
            </a:pPr>
            <a:r>
              <a:rPr lang="en-US" sz="36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The vast majority of our Mentor interactions with Administrators are respectful and constructive.</a:t>
            </a:r>
            <a:endParaRPr lang="en-US" sz="36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972FA6E7-E970-B434-7C1F-21865F6B2B8B}"/>
              </a:ext>
            </a:extLst>
          </p:cNvPr>
          <p:cNvPicPr>
            <a:picLocks noChangeAspect="1"/>
          </p:cNvPicPr>
          <p:nvPr/>
        </p:nvPicPr>
        <p:blipFill rotWithShape="1">
          <a:blip r:embed="rId2"/>
          <a:srcRect l="6664" r="6811" b="22528"/>
          <a:stretch/>
        </p:blipFill>
        <p:spPr>
          <a:xfrm>
            <a:off x="609600" y="2931704"/>
            <a:ext cx="5781397" cy="2898063"/>
          </a:xfrm>
          <a:prstGeom prst="rect">
            <a:avLst/>
          </a:prstGeom>
          <a:ln w="12700">
            <a:solidFill>
              <a:schemeClr val="tx1"/>
            </a:solidFill>
          </a:ln>
        </p:spPr>
      </p:pic>
      <p:pic>
        <p:nvPicPr>
          <p:cNvPr id="6" name="Picture 5">
            <a:extLst>
              <a:ext uri="{FF2B5EF4-FFF2-40B4-BE49-F238E27FC236}">
                <a16:creationId xmlns:a16="http://schemas.microsoft.com/office/drawing/2014/main" id="{EB53728C-A789-830A-0EEC-A6AA4B4535D7}"/>
              </a:ext>
            </a:extLst>
          </p:cNvPr>
          <p:cNvPicPr>
            <a:picLocks noChangeAspect="1"/>
          </p:cNvPicPr>
          <p:nvPr/>
        </p:nvPicPr>
        <p:blipFill rotWithShape="1">
          <a:blip r:embed="rId3"/>
          <a:srcRect l="4119" b="4480"/>
          <a:stretch/>
        </p:blipFill>
        <p:spPr>
          <a:xfrm>
            <a:off x="6584438" y="2931704"/>
            <a:ext cx="5165125" cy="2898063"/>
          </a:xfrm>
          <a:prstGeom prst="rect">
            <a:avLst/>
          </a:prstGeom>
          <a:ln w="12700">
            <a:solidFill>
              <a:schemeClr val="tx1"/>
            </a:solidFill>
          </a:ln>
        </p:spPr>
      </p:pic>
      <p:sp>
        <p:nvSpPr>
          <p:cNvPr id="7" name="Text Placeholder 2">
            <a:extLst>
              <a:ext uri="{FF2B5EF4-FFF2-40B4-BE49-F238E27FC236}">
                <a16:creationId xmlns:a16="http://schemas.microsoft.com/office/drawing/2014/main" id="{9AAA2FFD-7DF0-79C0-3362-E3427B243349}"/>
              </a:ext>
            </a:extLst>
          </p:cNvPr>
          <p:cNvSpPr txBox="1">
            <a:spLocks/>
          </p:cNvSpPr>
          <p:nvPr/>
        </p:nvSpPr>
        <p:spPr>
          <a:xfrm>
            <a:off x="321275" y="1964123"/>
            <a:ext cx="11428287" cy="137183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09585" marR="0" lvl="0" indent="-457189"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1219170" marR="0" lvl="1" indent="-457189"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3047924" marR="0" lvl="4"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pPr marL="152396" indent="0" algn="ctr">
              <a:buFont typeface="Arial"/>
              <a:buNone/>
            </a:pPr>
            <a:r>
              <a:rPr lang="en-US" sz="3600" b="1"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rPr>
              <a:t>When they don’t, and when we are “in the moment,” . . .  </a:t>
            </a:r>
            <a:endParaRPr lang="en-US" sz="36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17631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05;p33">
            <a:extLst>
              <a:ext uri="{FF2B5EF4-FFF2-40B4-BE49-F238E27FC236}">
                <a16:creationId xmlns:a16="http://schemas.microsoft.com/office/drawing/2014/main" id="{85C6A25C-E100-9102-2F52-5A265BFEDBFD}"/>
              </a:ext>
            </a:extLst>
          </p:cNvPr>
          <p:cNvSpPr txBox="1"/>
          <p:nvPr/>
        </p:nvSpPr>
        <p:spPr>
          <a:xfrm>
            <a:off x="447553" y="3758203"/>
            <a:ext cx="5894221" cy="1969740"/>
          </a:xfrm>
          <a:prstGeom prst="rect">
            <a:avLst/>
          </a:prstGeom>
          <a:solidFill>
            <a:schemeClr val="accent4">
              <a:lumMod val="40000"/>
              <a:lumOff val="60000"/>
            </a:schemeClr>
          </a:solid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2000" b="1" dirty="0">
                <a:solidFill>
                  <a:schemeClr val="bg2"/>
                </a:solidFill>
                <a:latin typeface="Palatino Linotype"/>
                <a:ea typeface="Palatino Linotype"/>
                <a:cs typeface="Palatino Linotype"/>
                <a:sym typeface="Palatino Linotype"/>
              </a:rPr>
              <a:t>Share in “Chat:”</a:t>
            </a:r>
            <a:endParaRPr sz="2000" b="1" dirty="0">
              <a:solidFill>
                <a:schemeClr val="bg2"/>
              </a:solidFill>
              <a:latin typeface="Palatino Linotype"/>
              <a:ea typeface="Palatino Linotype"/>
              <a:cs typeface="Palatino Linotype"/>
              <a:sym typeface="Palatino Linotype"/>
            </a:endParaRPr>
          </a:p>
          <a:p>
            <a:pPr marL="0" lvl="0" indent="0" algn="ctr" rtl="0">
              <a:spcBef>
                <a:spcPts val="0"/>
              </a:spcBef>
              <a:spcAft>
                <a:spcPts val="0"/>
              </a:spcAft>
              <a:buNone/>
            </a:pPr>
            <a:r>
              <a:rPr lang="en-US" sz="2000" b="1" dirty="0">
                <a:solidFill>
                  <a:schemeClr val="bg2"/>
                </a:solidFill>
                <a:latin typeface="Palatino Linotype"/>
                <a:ea typeface="Palatino Linotype"/>
                <a:cs typeface="Palatino Linotype"/>
                <a:sym typeface="Palatino Linotype"/>
              </a:rPr>
              <a:t>For our CIT Interns,</a:t>
            </a:r>
          </a:p>
          <a:p>
            <a:pPr marL="0" lvl="0" indent="0" algn="ctr" rtl="0">
              <a:spcBef>
                <a:spcPts val="0"/>
              </a:spcBef>
              <a:spcAft>
                <a:spcPts val="0"/>
              </a:spcAft>
              <a:buNone/>
            </a:pPr>
            <a:r>
              <a:rPr lang="en-US" sz="2000" b="1" dirty="0">
                <a:solidFill>
                  <a:schemeClr val="bg2"/>
                </a:solidFill>
                <a:latin typeface="Palatino Linotype"/>
                <a:ea typeface="Palatino Linotype"/>
                <a:cs typeface="Palatino Linotype"/>
                <a:sym typeface="Palatino Linotype"/>
              </a:rPr>
              <a:t>teaching/providing student services in the RCSD is like a Solar Eclipse because . . .*</a:t>
            </a:r>
            <a:endParaRPr sz="2000" b="1" dirty="0">
              <a:solidFill>
                <a:schemeClr val="bg2"/>
              </a:solidFill>
              <a:latin typeface="Palatino Linotype"/>
              <a:ea typeface="Palatino Linotype"/>
              <a:cs typeface="Palatino Linotype"/>
              <a:sym typeface="Palatino Linotype"/>
            </a:endParaRPr>
          </a:p>
          <a:p>
            <a:pPr marL="0" marR="0" lvl="0" indent="0" algn="ctr" rtl="0">
              <a:spcBef>
                <a:spcPts val="0"/>
              </a:spcBef>
              <a:spcAft>
                <a:spcPts val="0"/>
              </a:spcAft>
              <a:buClr>
                <a:schemeClr val="dk1"/>
              </a:buClr>
              <a:buSzPts val="1100"/>
              <a:buFont typeface="Arial"/>
              <a:buNone/>
            </a:pPr>
            <a:r>
              <a:rPr lang="en" sz="1800" i="1" dirty="0">
                <a:solidFill>
                  <a:schemeClr val="bg2"/>
                </a:solidFill>
                <a:latin typeface="Palatino Linotype"/>
                <a:ea typeface="Palatino Linotype"/>
                <a:cs typeface="Palatino Linotype"/>
                <a:sym typeface="Palatino Linotype"/>
              </a:rPr>
              <a:t>We will share the responses (with names removed) after today’s meeting.</a:t>
            </a:r>
            <a:endParaRPr sz="2800" b="1" dirty="0">
              <a:solidFill>
                <a:schemeClr val="bg2"/>
              </a:solidFill>
              <a:latin typeface="Palatino Linotype"/>
              <a:ea typeface="Palatino Linotype"/>
              <a:cs typeface="Palatino Linotype"/>
              <a:sym typeface="Palatino Linotype"/>
            </a:endParaRPr>
          </a:p>
        </p:txBody>
      </p:sp>
      <p:pic>
        <p:nvPicPr>
          <p:cNvPr id="4098" name="Picture 2" descr="A winter coat a summer coat and a coat thats only wearable for a brief period in the spring.">
            <a:extLst>
              <a:ext uri="{FF2B5EF4-FFF2-40B4-BE49-F238E27FC236}">
                <a16:creationId xmlns:a16="http://schemas.microsoft.com/office/drawing/2014/main" id="{F8A5D9A0-85CF-7CFD-A536-CFD04FD96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5491" y="602907"/>
            <a:ext cx="4958955" cy="4447310"/>
          </a:xfrm>
          <a:prstGeom prst="rect">
            <a:avLst/>
          </a:prstGeom>
          <a:noFill/>
          <a:ln w="28575">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17" name="Google Shape;218;p34">
            <a:extLst>
              <a:ext uri="{FF2B5EF4-FFF2-40B4-BE49-F238E27FC236}">
                <a16:creationId xmlns:a16="http://schemas.microsoft.com/office/drawing/2014/main" id="{00ADFA9C-1FA2-B4E9-C268-A1F2C76326F7}"/>
              </a:ext>
            </a:extLst>
          </p:cNvPr>
          <p:cNvSpPr txBox="1"/>
          <p:nvPr/>
        </p:nvSpPr>
        <p:spPr>
          <a:xfrm>
            <a:off x="572688" y="314063"/>
            <a:ext cx="5941671" cy="35086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600"/>
              </a:spcAft>
              <a:buNone/>
            </a:pPr>
            <a:r>
              <a:rPr lang="en" sz="1900" b="1" dirty="0">
                <a:solidFill>
                  <a:schemeClr val="accent4">
                    <a:lumMod val="75000"/>
                  </a:schemeClr>
                </a:solidFill>
                <a:latin typeface="Lato"/>
                <a:ea typeface="Lato"/>
                <a:cs typeface="Lato"/>
                <a:sym typeface="Lato"/>
              </a:rPr>
              <a:t>Tentative March 18</a:t>
            </a:r>
            <a:r>
              <a:rPr lang="en" sz="1900" b="1" baseline="30000" dirty="0">
                <a:solidFill>
                  <a:schemeClr val="accent4">
                    <a:lumMod val="75000"/>
                  </a:schemeClr>
                </a:solidFill>
                <a:latin typeface="Lato"/>
                <a:ea typeface="Lato"/>
                <a:cs typeface="Lato"/>
                <a:sym typeface="Lato"/>
              </a:rPr>
              <a:t>th</a:t>
            </a:r>
            <a:r>
              <a:rPr lang="en" sz="1900" b="1" dirty="0">
                <a:solidFill>
                  <a:schemeClr val="accent4">
                    <a:lumMod val="75000"/>
                  </a:schemeClr>
                </a:solidFill>
                <a:latin typeface="Lato"/>
                <a:ea typeface="Lato"/>
                <a:cs typeface="Lato"/>
                <a:sym typeface="Lato"/>
              </a:rPr>
              <a:t> Mentor Forum AGENDA:</a:t>
            </a:r>
            <a:endParaRPr sz="1900" b="1" dirty="0">
              <a:solidFill>
                <a:schemeClr val="accent4">
                  <a:lumMod val="75000"/>
                </a:schemeClr>
              </a:solidFill>
              <a:latin typeface="Lato"/>
              <a:ea typeface="Lato"/>
              <a:cs typeface="Lato"/>
              <a:sym typeface="Lato"/>
            </a:endParaRPr>
          </a:p>
          <a:p>
            <a:pPr marL="342900" marR="0" lvl="0" indent="-285750" algn="l" rtl="0">
              <a:spcBef>
                <a:spcPts val="0"/>
              </a:spcBef>
              <a:spcAft>
                <a:spcPts val="600"/>
              </a:spcAft>
              <a:buClr>
                <a:schemeClr val="accent4"/>
              </a:buClr>
              <a:buSzPts val="1800"/>
              <a:buFont typeface="Arial" panose="020B0604020202020204" pitchFamily="34" charset="0"/>
              <a:buChar char="•"/>
            </a:pPr>
            <a:r>
              <a:rPr lang="en" sz="1800" b="1" dirty="0">
                <a:solidFill>
                  <a:schemeClr val="accent4">
                    <a:lumMod val="75000"/>
                  </a:schemeClr>
                </a:solidFill>
                <a:latin typeface="Lato"/>
                <a:ea typeface="Lato"/>
                <a:cs typeface="Lato"/>
                <a:sym typeface="Lato"/>
              </a:rPr>
              <a:t>Critical Thinking </a:t>
            </a:r>
            <a:r>
              <a:rPr lang="en-US" sz="1800" b="1" dirty="0">
                <a:solidFill>
                  <a:schemeClr val="accent4">
                    <a:lumMod val="75000"/>
                  </a:schemeClr>
                </a:solidFill>
                <a:latin typeface="Lato"/>
                <a:ea typeface="Lato"/>
                <a:cs typeface="Lato"/>
                <a:sym typeface="Lato"/>
              </a:rPr>
              <a:t>in the Chat</a:t>
            </a:r>
            <a:endParaRPr lang="en" sz="1800" b="1" dirty="0">
              <a:solidFill>
                <a:schemeClr val="accent4">
                  <a:lumMod val="75000"/>
                </a:schemeClr>
              </a:solidFill>
              <a:latin typeface="Lato"/>
              <a:ea typeface="Lato"/>
              <a:cs typeface="Lato"/>
              <a:sym typeface="Lato"/>
            </a:endParaRPr>
          </a:p>
          <a:p>
            <a:pPr marL="342900" marR="0" lvl="0" indent="-285750" algn="l" rtl="0">
              <a:spcBef>
                <a:spcPts val="0"/>
              </a:spcBef>
              <a:spcAft>
                <a:spcPts val="600"/>
              </a:spcAft>
              <a:buClr>
                <a:schemeClr val="accent4"/>
              </a:buClr>
              <a:buSzPts val="1800"/>
              <a:buFont typeface="Arial" panose="020B0604020202020204" pitchFamily="34" charset="0"/>
              <a:buChar char="•"/>
            </a:pPr>
            <a:r>
              <a:rPr lang="en" sz="1800" b="1" dirty="0">
                <a:solidFill>
                  <a:schemeClr val="accent4">
                    <a:lumMod val="75000"/>
                  </a:schemeClr>
                </a:solidFill>
                <a:latin typeface="Lato"/>
                <a:ea typeface="Lato"/>
                <a:cs typeface="Lato"/>
                <a:sym typeface="Lato"/>
              </a:rPr>
              <a:t>CIT Numbers, Reminders, &amp; Announcements</a:t>
            </a:r>
          </a:p>
          <a:p>
            <a:pPr marL="342900" marR="0" lvl="0" indent="-285750" algn="l" rtl="0">
              <a:spcBef>
                <a:spcPts val="0"/>
              </a:spcBef>
              <a:spcAft>
                <a:spcPts val="600"/>
              </a:spcAft>
              <a:buClr>
                <a:schemeClr val="accent4"/>
              </a:buClr>
              <a:buSzPts val="1800"/>
              <a:buFont typeface="Arial" panose="020B0604020202020204" pitchFamily="34" charset="0"/>
              <a:buChar char="•"/>
            </a:pPr>
            <a:r>
              <a:rPr lang="en" sz="1800" b="1" dirty="0">
                <a:solidFill>
                  <a:schemeClr val="accent4">
                    <a:lumMod val="75000"/>
                  </a:schemeClr>
                </a:solidFill>
                <a:latin typeface="Lato"/>
                <a:ea typeface="Lato"/>
                <a:cs typeface="Lato"/>
                <a:sym typeface="Lato"/>
              </a:rPr>
              <a:t>“Rejuvenation” &amp; Reflection in Uncertain Times</a:t>
            </a:r>
          </a:p>
          <a:p>
            <a:pPr marL="342900" marR="0" lvl="0" indent="-285750" algn="l" rtl="0">
              <a:spcBef>
                <a:spcPts val="0"/>
              </a:spcBef>
              <a:spcAft>
                <a:spcPts val="600"/>
              </a:spcAft>
              <a:buClr>
                <a:schemeClr val="accent4"/>
              </a:buClr>
              <a:buSzPts val="1800"/>
              <a:buFont typeface="Arial" panose="020B0604020202020204" pitchFamily="34" charset="0"/>
              <a:buChar char="•"/>
            </a:pPr>
            <a:r>
              <a:rPr lang="en" sz="1800" b="1" dirty="0">
                <a:solidFill>
                  <a:schemeClr val="accent4">
                    <a:lumMod val="75000"/>
                  </a:schemeClr>
                </a:solidFill>
                <a:latin typeface="Lato"/>
                <a:ea typeface="Lato"/>
                <a:cs typeface="Lato"/>
                <a:sym typeface="Lato"/>
              </a:rPr>
              <a:t>Breakout Rooms Round One: Randomly Assigned</a:t>
            </a:r>
            <a:br>
              <a:rPr lang="en" sz="1800" b="1" dirty="0">
                <a:solidFill>
                  <a:schemeClr val="accent4">
                    <a:lumMod val="75000"/>
                  </a:schemeClr>
                </a:solidFill>
                <a:latin typeface="Lato"/>
                <a:ea typeface="Lato"/>
                <a:cs typeface="Lato"/>
                <a:sym typeface="Lato"/>
              </a:rPr>
            </a:br>
            <a:r>
              <a:rPr lang="en" sz="1800" b="1" dirty="0">
                <a:solidFill>
                  <a:schemeClr val="accent5">
                    <a:lumMod val="75000"/>
                  </a:schemeClr>
                </a:solidFill>
                <a:latin typeface="Lato"/>
                <a:ea typeface="Lato"/>
                <a:cs typeface="Lato"/>
                <a:sym typeface="Lato"/>
              </a:rPr>
              <a:t>Challenging Mentor-Administrator Scenarios</a:t>
            </a:r>
            <a:br>
              <a:rPr lang="en" sz="1800" b="1" dirty="0">
                <a:solidFill>
                  <a:schemeClr val="accent4">
                    <a:lumMod val="75000"/>
                  </a:schemeClr>
                </a:solidFill>
                <a:latin typeface="Lato"/>
                <a:ea typeface="Lato"/>
                <a:cs typeface="Lato"/>
                <a:sym typeface="Lato"/>
              </a:rPr>
            </a:br>
            <a:r>
              <a:rPr lang="en" sz="1800" b="1" dirty="0">
                <a:solidFill>
                  <a:schemeClr val="accent4">
                    <a:lumMod val="75000"/>
                  </a:schemeClr>
                </a:solidFill>
                <a:latin typeface="Lato"/>
                <a:ea typeface="Lato"/>
                <a:cs typeface="Lato"/>
                <a:sym typeface="Lato"/>
              </a:rPr>
              <a:t>Debrief and Some CIT Guidance</a:t>
            </a:r>
          </a:p>
          <a:p>
            <a:pPr marL="342900" lvl="0" indent="-285750">
              <a:spcAft>
                <a:spcPts val="600"/>
              </a:spcAft>
              <a:buClr>
                <a:schemeClr val="accent4"/>
              </a:buClr>
              <a:buSzPts val="1800"/>
              <a:buFont typeface="Arial" panose="020B0604020202020204" pitchFamily="34" charset="0"/>
              <a:buChar char="•"/>
            </a:pPr>
            <a:r>
              <a:rPr lang="en" sz="1800" b="1" dirty="0">
                <a:solidFill>
                  <a:schemeClr val="accent4">
                    <a:lumMod val="75000"/>
                  </a:schemeClr>
                </a:solidFill>
                <a:latin typeface="Lato"/>
                <a:ea typeface="Lato"/>
                <a:cs typeface="Lato"/>
                <a:sym typeface="Lato"/>
              </a:rPr>
              <a:t>Breakout Rooms Round Two: Grade/Content</a:t>
            </a:r>
            <a:br>
              <a:rPr lang="en" sz="1800" b="1" dirty="0">
                <a:solidFill>
                  <a:schemeClr val="accent4">
                    <a:lumMod val="75000"/>
                  </a:schemeClr>
                </a:solidFill>
                <a:latin typeface="Lato"/>
                <a:ea typeface="Lato"/>
                <a:cs typeface="Lato"/>
                <a:sym typeface="Lato"/>
              </a:rPr>
            </a:br>
            <a:r>
              <a:rPr lang="en" sz="1800" b="1" dirty="0">
                <a:solidFill>
                  <a:schemeClr val="accent5">
                    <a:lumMod val="75000"/>
                  </a:schemeClr>
                </a:solidFill>
                <a:latin typeface="Lato"/>
                <a:ea typeface="Lato"/>
                <a:cs typeface="Lato"/>
                <a:sym typeface="Lato"/>
              </a:rPr>
              <a:t>Problem-Solving Support from Colleagues</a:t>
            </a:r>
          </a:p>
          <a:p>
            <a:pPr marL="342900" marR="0" lvl="0" indent="-285750" algn="l" rtl="0">
              <a:spcBef>
                <a:spcPts val="0"/>
              </a:spcBef>
              <a:spcAft>
                <a:spcPts val="600"/>
              </a:spcAft>
              <a:buClr>
                <a:schemeClr val="accent4"/>
              </a:buClr>
              <a:buSzPts val="1800"/>
              <a:buFont typeface="Arial" panose="020B0604020202020204" pitchFamily="34" charset="0"/>
              <a:buChar char="•"/>
            </a:pPr>
            <a:r>
              <a:rPr lang="en" sz="1800" b="1" dirty="0">
                <a:solidFill>
                  <a:schemeClr val="accent4">
                    <a:lumMod val="75000"/>
                  </a:schemeClr>
                </a:solidFill>
                <a:latin typeface="Lato"/>
                <a:ea typeface="Lato"/>
                <a:cs typeface="Lato"/>
                <a:sym typeface="Lato"/>
              </a:rPr>
              <a:t>Debrief, Goodbye, &amp; Survey Time</a:t>
            </a:r>
            <a:endParaRPr sz="1800" b="1" dirty="0">
              <a:solidFill>
                <a:schemeClr val="accent4">
                  <a:lumMod val="75000"/>
                </a:schemeClr>
              </a:solidFill>
              <a:latin typeface="Lato"/>
              <a:ea typeface="Lato"/>
              <a:cs typeface="Lato"/>
              <a:sym typeface="Lato"/>
            </a:endParaRPr>
          </a:p>
        </p:txBody>
      </p:sp>
      <p:pic>
        <p:nvPicPr>
          <p:cNvPr id="7" name="Picture 6" descr="A solar eclipse with a ring of light&#10;&#10;Description automatically generated">
            <a:extLst>
              <a:ext uri="{FF2B5EF4-FFF2-40B4-BE49-F238E27FC236}">
                <a16:creationId xmlns:a16="http://schemas.microsoft.com/office/drawing/2014/main" id="{42DC9543-B65B-228A-0EE3-453EE0384A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37528" y="3375318"/>
            <a:ext cx="1057752" cy="1040609"/>
          </a:xfrm>
          <a:prstGeom prst="rect">
            <a:avLst/>
          </a:prstGeom>
        </p:spPr>
      </p:pic>
      <p:sp>
        <p:nvSpPr>
          <p:cNvPr id="9" name="Google Shape;209;p33">
            <a:extLst>
              <a:ext uri="{FF2B5EF4-FFF2-40B4-BE49-F238E27FC236}">
                <a16:creationId xmlns:a16="http://schemas.microsoft.com/office/drawing/2014/main" id="{0FE937AD-7A6C-A00A-4687-4F717E79772A}"/>
              </a:ext>
            </a:extLst>
          </p:cNvPr>
          <p:cNvSpPr txBox="1"/>
          <p:nvPr/>
        </p:nvSpPr>
        <p:spPr>
          <a:xfrm>
            <a:off x="5895280" y="5134702"/>
            <a:ext cx="6728090" cy="50875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1800" b="1" dirty="0">
                <a:solidFill>
                  <a:srgbClr val="1155CC"/>
                </a:solidFill>
                <a:latin typeface="Century Gothic"/>
                <a:ea typeface="Century Gothic"/>
                <a:cs typeface="Century Gothic"/>
                <a:sym typeface="Century Gothic"/>
              </a:rPr>
              <a:t>Tech issues with Microsoft Teams? Please email </a:t>
            </a:r>
            <a:r>
              <a:rPr lang="en" sz="1800" b="1" u="sng" dirty="0">
                <a:solidFill>
                  <a:srgbClr val="1155CC"/>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Anna.Leone-Tobar@rcsdk12.org</a:t>
            </a:r>
            <a:r>
              <a:rPr lang="en" sz="1800" b="1" dirty="0">
                <a:solidFill>
                  <a:srgbClr val="1155CC"/>
                </a:solidFill>
                <a:latin typeface="Century Gothic"/>
                <a:ea typeface="Century Gothic"/>
                <a:cs typeface="Century Gothic"/>
                <a:sym typeface="Century Gothic"/>
              </a:rPr>
              <a:t> .</a:t>
            </a:r>
            <a:endParaRPr sz="1800" b="1" dirty="0">
              <a:solidFill>
                <a:srgbClr val="1155CC"/>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E8A23091-D2FE-9EBF-41C1-2894B0BC9E65}"/>
              </a:ext>
            </a:extLst>
          </p:cNvPr>
          <p:cNvSpPr txBox="1"/>
          <p:nvPr/>
        </p:nvSpPr>
        <p:spPr>
          <a:xfrm>
            <a:off x="447553" y="5727943"/>
            <a:ext cx="10797096" cy="646331"/>
          </a:xfrm>
          <a:prstGeom prst="rect">
            <a:avLst/>
          </a:prstGeom>
          <a:noFill/>
        </p:spPr>
        <p:txBody>
          <a:bodyPr wrap="square">
            <a:spAutoFit/>
          </a:bodyPr>
          <a:lstStyle/>
          <a:p>
            <a:r>
              <a:rPr lang="en-US" dirty="0">
                <a:latin typeface="Palatino Linotype" panose="02040502050505030304" pitchFamily="18" charset="0"/>
              </a:rPr>
              <a:t>*Using a critical thinking strategy, sometimes called “</a:t>
            </a:r>
            <a:r>
              <a:rPr lang="en-US" dirty="0" err="1">
                <a:latin typeface="Palatino Linotype" panose="02040502050505030304" pitchFamily="18" charset="0"/>
              </a:rPr>
              <a:t>synectics</a:t>
            </a:r>
            <a:r>
              <a:rPr lang="en-US" dirty="0">
                <a:latin typeface="Palatino Linotype" panose="02040502050505030304" pitchFamily="18" charset="0"/>
              </a:rPr>
              <a:t>,” or “reasoning by analogy.” </a:t>
            </a:r>
            <a:br>
              <a:rPr lang="en-US" sz="1200" dirty="0">
                <a:latin typeface="Palatino Linotype" panose="02040502050505030304" pitchFamily="18" charset="0"/>
              </a:rPr>
            </a:br>
            <a:r>
              <a:rPr lang="en-US" sz="1200" dirty="0">
                <a:latin typeface="Palatino Linotype" panose="02040502050505030304" pitchFamily="18" charset="0"/>
              </a:rPr>
              <a:t>Additional info here:</a:t>
            </a:r>
            <a:r>
              <a:rPr lang="en-US" sz="1100" dirty="0">
                <a:latin typeface="Palatino Linotype" panose="02040502050505030304" pitchFamily="18" charset="0"/>
              </a:rPr>
              <a:t> </a:t>
            </a:r>
            <a:r>
              <a:rPr lang="en-US" sz="1000" dirty="0">
                <a:latin typeface="Palatino Linotype" panose="02040502050505030304" pitchFamily="18" charset="0"/>
                <a:hlinkClick r:id="rId6"/>
              </a:rPr>
              <a:t>https://johndabell.com/2018/02/11/the-synectic-model-of-teaching</a:t>
            </a:r>
            <a:r>
              <a:rPr lang="en-US" sz="1000" dirty="0">
                <a:latin typeface="Palatino Linotype" panose="02040502050505030304" pitchFamily="18" charset="0"/>
              </a:rPr>
              <a:t>; </a:t>
            </a:r>
            <a:r>
              <a:rPr lang="en-US" sz="1100" dirty="0">
                <a:latin typeface="Palatino Linotype" panose="02040502050505030304" pitchFamily="18" charset="0"/>
              </a:rPr>
              <a:t>and more here: </a:t>
            </a:r>
            <a:r>
              <a:rPr lang="en-US" sz="1000" dirty="0">
                <a:latin typeface="Palatino Linotype" panose="02040502050505030304" pitchFamily="18" charset="0"/>
                <a:hlinkClick r:id="rId7"/>
              </a:rPr>
              <a:t>https://mcblogs.montgomerycollege.edu/thehub/fundamentals-of-teaching/instructor_resources/synectics-a-creative-thinking-process-to-anchor-learning</a:t>
            </a:r>
            <a:r>
              <a:rPr lang="en-US" sz="1000" dirty="0">
                <a:latin typeface="Palatino Linotype" panose="02040502050505030304" pitchFamily="18" charset="0"/>
              </a:rPr>
              <a:t>. </a:t>
            </a:r>
            <a:endParaRPr lang="en-US" dirty="0">
              <a:latin typeface="Palatino Linotype" panose="02040502050505030304" pitchFamily="18" charset="0"/>
            </a:endParaRPr>
          </a:p>
        </p:txBody>
      </p:sp>
    </p:spTree>
    <p:extLst>
      <p:ext uri="{BB962C8B-B14F-4D97-AF65-F5344CB8AC3E}">
        <p14:creationId xmlns:p14="http://schemas.microsoft.com/office/powerpoint/2010/main" val="350716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 calcmode="lin" valueType="num">
                                      <p:cBhvr>
                                        <p:cTn id="14"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7">
                                            <p:txEl>
                                              <p:pRg st="1" end="1"/>
                                            </p:txEl>
                                          </p:spTgt>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 calcmode="lin" valueType="num">
                                      <p:cBhvr>
                                        <p:cTn id="20"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17">
                                            <p:txEl>
                                              <p:pRg st="2" end="2"/>
                                            </p:txEl>
                                          </p:spTgt>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7">
                                            <p:txEl>
                                              <p:pRg st="3" end="3"/>
                                            </p:txEl>
                                          </p:spTgt>
                                        </p:tgtEl>
                                        <p:attrNameLst>
                                          <p:attrName>style.visibility</p:attrName>
                                        </p:attrNameLst>
                                      </p:cBhvr>
                                      <p:to>
                                        <p:strVal val="visible"/>
                                      </p:to>
                                    </p:set>
                                    <p:anim calcmode="lin" valueType="num">
                                      <p:cBhvr>
                                        <p:cTn id="26"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7">
                                            <p:txEl>
                                              <p:pRg st="3" end="3"/>
                                            </p:txEl>
                                          </p:spTgt>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17">
                                            <p:txEl>
                                              <p:pRg st="4" end="4"/>
                                            </p:txEl>
                                          </p:spTgt>
                                        </p:tgtEl>
                                        <p:attrNameLst>
                                          <p:attrName>style.visibility</p:attrName>
                                        </p:attrNameLst>
                                      </p:cBhvr>
                                      <p:to>
                                        <p:strVal val="visible"/>
                                      </p:to>
                                    </p:set>
                                    <p:anim calcmode="lin" valueType="num">
                                      <p:cBhvr>
                                        <p:cTn id="3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3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34" dur="500"/>
                                        <p:tgtEl>
                                          <p:spTgt spid="17">
                                            <p:txEl>
                                              <p:pRg st="4" end="4"/>
                                            </p:txEl>
                                          </p:spTgt>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 calcmode="lin" valueType="num">
                                      <p:cBhvr>
                                        <p:cTn id="38" dur="500" fill="hold"/>
                                        <p:tgtEl>
                                          <p:spTgt spid="17">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17">
                                            <p:txEl>
                                              <p:pRg st="5" end="5"/>
                                            </p:txEl>
                                          </p:spTgt>
                                        </p:tgtEl>
                                        <p:attrNameLst>
                                          <p:attrName>ppt_h</p:attrName>
                                        </p:attrNameLst>
                                      </p:cBhvr>
                                      <p:tavLst>
                                        <p:tav tm="0">
                                          <p:val>
                                            <p:fltVal val="0"/>
                                          </p:val>
                                        </p:tav>
                                        <p:tav tm="100000">
                                          <p:val>
                                            <p:strVal val="#ppt_h"/>
                                          </p:val>
                                        </p:tav>
                                      </p:tavLst>
                                    </p:anim>
                                    <p:animEffect transition="in" filter="fade">
                                      <p:cBhvr>
                                        <p:cTn id="40" dur="500"/>
                                        <p:tgtEl>
                                          <p:spTgt spid="17">
                                            <p:txEl>
                                              <p:pRg st="5" end="5"/>
                                            </p:txEl>
                                          </p:spTgt>
                                        </p:tgtEl>
                                      </p:cBhvr>
                                    </p:animEffect>
                                  </p:childTnLst>
                                </p:cTn>
                              </p:par>
                            </p:childTnLst>
                          </p:cTn>
                        </p:par>
                        <p:par>
                          <p:cTn id="41" fill="hold">
                            <p:stCondLst>
                              <p:cond delay="2500"/>
                            </p:stCondLst>
                            <p:childTnLst>
                              <p:par>
                                <p:cTn id="42" presetID="53" presetClass="entr" presetSubtype="16" fill="hold" nodeType="afterEffect">
                                  <p:stCondLst>
                                    <p:cond delay="0"/>
                                  </p:stCondLst>
                                  <p:childTnLst>
                                    <p:set>
                                      <p:cBhvr>
                                        <p:cTn id="43" dur="1" fill="hold">
                                          <p:stCondLst>
                                            <p:cond delay="0"/>
                                          </p:stCondLst>
                                        </p:cTn>
                                        <p:tgtEl>
                                          <p:spTgt spid="17">
                                            <p:txEl>
                                              <p:pRg st="6" end="6"/>
                                            </p:txEl>
                                          </p:spTgt>
                                        </p:tgtEl>
                                        <p:attrNameLst>
                                          <p:attrName>style.visibility</p:attrName>
                                        </p:attrNameLst>
                                      </p:cBhvr>
                                      <p:to>
                                        <p:strVal val="visible"/>
                                      </p:to>
                                    </p:set>
                                    <p:anim calcmode="lin" valueType="num">
                                      <p:cBhvr>
                                        <p:cTn id="44" dur="500" fill="hold"/>
                                        <p:tgtEl>
                                          <p:spTgt spid="17">
                                            <p:txEl>
                                              <p:pRg st="6" end="6"/>
                                            </p:txEl>
                                          </p:spTgt>
                                        </p:tgtEl>
                                        <p:attrNameLst>
                                          <p:attrName>ppt_w</p:attrName>
                                        </p:attrNameLst>
                                      </p:cBhvr>
                                      <p:tavLst>
                                        <p:tav tm="0">
                                          <p:val>
                                            <p:fltVal val="0"/>
                                          </p:val>
                                        </p:tav>
                                        <p:tav tm="100000">
                                          <p:val>
                                            <p:strVal val="#ppt_w"/>
                                          </p:val>
                                        </p:tav>
                                      </p:tavLst>
                                    </p:anim>
                                    <p:anim calcmode="lin" valueType="num">
                                      <p:cBhvr>
                                        <p:cTn id="45" dur="500" fill="hold"/>
                                        <p:tgtEl>
                                          <p:spTgt spid="17">
                                            <p:txEl>
                                              <p:pRg st="6" end="6"/>
                                            </p:txEl>
                                          </p:spTgt>
                                        </p:tgtEl>
                                        <p:attrNameLst>
                                          <p:attrName>ppt_h</p:attrName>
                                        </p:attrNameLst>
                                      </p:cBhvr>
                                      <p:tavLst>
                                        <p:tav tm="0">
                                          <p:val>
                                            <p:fltVal val="0"/>
                                          </p:val>
                                        </p:tav>
                                        <p:tav tm="100000">
                                          <p:val>
                                            <p:strVal val="#ppt_h"/>
                                          </p:val>
                                        </p:tav>
                                      </p:tavLst>
                                    </p:anim>
                                    <p:animEffect transition="in" filter="fade">
                                      <p:cBhvr>
                                        <p:cTn id="46"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D8CCB37-4D0A-9E14-2B62-29486C246B19}"/>
              </a:ext>
            </a:extLst>
          </p:cNvPr>
          <p:cNvSpPr txBox="1">
            <a:spLocks/>
          </p:cNvSpPr>
          <p:nvPr/>
        </p:nvSpPr>
        <p:spPr>
          <a:xfrm>
            <a:off x="609600" y="352711"/>
            <a:ext cx="10972800" cy="11432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Quattrocento Sans"/>
              <a:buNone/>
              <a:defRPr sz="40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b="1" dirty="0">
                <a:solidFill>
                  <a:schemeClr val="accent5">
                    <a:lumMod val="50000"/>
                  </a:schemeClr>
                </a:solidFill>
              </a:rPr>
              <a:t>Check out the Padlet an Take a Break!</a:t>
            </a:r>
          </a:p>
        </p:txBody>
      </p:sp>
      <p:sp>
        <p:nvSpPr>
          <p:cNvPr id="11" name="Google Shape;165;p24">
            <a:extLst>
              <a:ext uri="{FF2B5EF4-FFF2-40B4-BE49-F238E27FC236}">
                <a16:creationId xmlns:a16="http://schemas.microsoft.com/office/drawing/2014/main" id="{7BD1E132-54DF-B19C-0A19-78A229C75144}"/>
              </a:ext>
            </a:extLst>
          </p:cNvPr>
          <p:cNvSpPr txBox="1"/>
          <p:nvPr/>
        </p:nvSpPr>
        <p:spPr>
          <a:xfrm>
            <a:off x="1841634" y="1256097"/>
            <a:ext cx="8203800" cy="1371900"/>
          </a:xfrm>
          <a:prstGeom prst="rect">
            <a:avLst/>
          </a:prstGeom>
          <a:noFill/>
          <a:ln w="9525" cap="flat" cmpd="sng">
            <a:solidFill>
              <a:srgbClr val="274E1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68575" tIns="68575" rIns="68575" bIns="68575" anchor="ctr" anchorCtr="0">
            <a:noAutofit/>
          </a:bodyPr>
          <a:lstStyle/>
          <a:p>
            <a:pPr marL="0" marR="0" lvl="0" indent="0" algn="ctr" rtl="0">
              <a:spcBef>
                <a:spcPts val="0"/>
              </a:spcBef>
              <a:spcAft>
                <a:spcPts val="0"/>
              </a:spcAft>
              <a:buNone/>
            </a:pPr>
            <a:r>
              <a:rPr lang="en" sz="2200" dirty="0">
                <a:solidFill>
                  <a:srgbClr val="9900FF"/>
                </a:solidFill>
                <a:latin typeface="Century Gothic"/>
                <a:ea typeface="Century Gothic"/>
                <a:cs typeface="Century Gothic"/>
                <a:sym typeface="Century Gothic"/>
              </a:rPr>
              <a:t>Visit the </a:t>
            </a:r>
            <a:r>
              <a:rPr lang="en-US" sz="2200" u="sng" dirty="0">
                <a:solidFill>
                  <a:srgbClr val="1155CC"/>
                </a:solidFill>
                <a:latin typeface="Century Gothic"/>
                <a:ea typeface="Century Gothic"/>
                <a:cs typeface="Century Gothic"/>
                <a:sym typeface="Century Gothic"/>
                <a:hlinkClick r:id="rId2"/>
              </a:rPr>
              <a:t>CIT Mentor-Admin Scenarios Padlet</a:t>
            </a:r>
            <a:r>
              <a:rPr lang="en" sz="2200" dirty="0">
                <a:latin typeface="Century Gothic"/>
                <a:ea typeface="Century Gothic"/>
                <a:cs typeface="Century Gothic"/>
                <a:sym typeface="Century Gothic"/>
              </a:rPr>
              <a:t>.  </a:t>
            </a:r>
            <a:endParaRPr sz="2200" dirty="0">
              <a:latin typeface="Century Gothic"/>
              <a:ea typeface="Century Gothic"/>
              <a:cs typeface="Century Gothic"/>
              <a:sym typeface="Century Gothic"/>
            </a:endParaRPr>
          </a:p>
          <a:p>
            <a:pPr marL="0" marR="0" lvl="0" indent="0" algn="ctr" rtl="0">
              <a:spcBef>
                <a:spcPts val="0"/>
              </a:spcBef>
              <a:spcAft>
                <a:spcPts val="0"/>
              </a:spcAft>
              <a:buNone/>
            </a:pPr>
            <a:r>
              <a:rPr lang="en" sz="2000" dirty="0">
                <a:solidFill>
                  <a:srgbClr val="9900FF"/>
                </a:solidFill>
                <a:latin typeface="Century Gothic"/>
                <a:ea typeface="Century Gothic"/>
                <a:cs typeface="Century Gothic"/>
                <a:sym typeface="Century Gothic"/>
              </a:rPr>
              <a:t>“Like” (💙) postings that you feel are valuable, and </a:t>
            </a:r>
            <a:br>
              <a:rPr lang="en" sz="2000" dirty="0">
                <a:solidFill>
                  <a:srgbClr val="9900FF"/>
                </a:solidFill>
                <a:latin typeface="Century Gothic"/>
                <a:ea typeface="Century Gothic"/>
                <a:cs typeface="Century Gothic"/>
                <a:sym typeface="Century Gothic"/>
              </a:rPr>
            </a:br>
            <a:r>
              <a:rPr lang="en" sz="2000" dirty="0">
                <a:solidFill>
                  <a:schemeClr val="accent5">
                    <a:lumMod val="50000"/>
                  </a:schemeClr>
                </a:solidFill>
                <a:latin typeface="Century Gothic"/>
                <a:ea typeface="Century Gothic"/>
                <a:cs typeface="Century Gothic"/>
                <a:sym typeface="Century Gothic"/>
              </a:rPr>
              <a:t>Add Comments </a:t>
            </a:r>
            <a:r>
              <a:rPr lang="en" sz="2000" dirty="0">
                <a:solidFill>
                  <a:srgbClr val="9900FF"/>
                </a:solidFill>
                <a:latin typeface="Century Gothic"/>
                <a:ea typeface="Century Gothic"/>
                <a:cs typeface="Century Gothic"/>
                <a:sym typeface="Century Gothic"/>
              </a:rPr>
              <a:t>with additional concrete actions or insights!</a:t>
            </a:r>
            <a:endParaRPr sz="3000" dirty="0">
              <a:latin typeface="Century Gothic"/>
              <a:ea typeface="Century Gothic"/>
              <a:cs typeface="Century Gothic"/>
              <a:sym typeface="Century Gothic"/>
            </a:endParaRPr>
          </a:p>
        </p:txBody>
      </p:sp>
      <p:pic>
        <p:nvPicPr>
          <p:cNvPr id="12" name="Picture 11">
            <a:extLst>
              <a:ext uri="{FF2B5EF4-FFF2-40B4-BE49-F238E27FC236}">
                <a16:creationId xmlns:a16="http://schemas.microsoft.com/office/drawing/2014/main" id="{C5FDF939-E98D-93B2-018E-F12D4A4030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461807" y="2839188"/>
            <a:ext cx="7956964" cy="3292104"/>
          </a:xfrm>
          <a:prstGeom prst="rect">
            <a:avLst/>
          </a:prstGeom>
        </p:spPr>
      </p:pic>
      <p:sp>
        <p:nvSpPr>
          <p:cNvPr id="15" name="TextBox 14">
            <a:extLst>
              <a:ext uri="{FF2B5EF4-FFF2-40B4-BE49-F238E27FC236}">
                <a16:creationId xmlns:a16="http://schemas.microsoft.com/office/drawing/2014/main" id="{1D4752C4-7CAF-F299-8169-7C5090AB34CB}"/>
              </a:ext>
            </a:extLst>
          </p:cNvPr>
          <p:cNvSpPr txBox="1"/>
          <p:nvPr/>
        </p:nvSpPr>
        <p:spPr>
          <a:xfrm>
            <a:off x="858253" y="3161801"/>
            <a:ext cx="2136809" cy="1323439"/>
          </a:xfrm>
          <a:prstGeom prst="rect">
            <a:avLst/>
          </a:prstGeom>
          <a:noFill/>
        </p:spPr>
        <p:txBody>
          <a:bodyPr wrap="square" rtlCol="0">
            <a:spAutoFit/>
          </a:bodyPr>
          <a:lstStyle/>
          <a:p>
            <a:r>
              <a:rPr lang="en-US" sz="4000" b="1" dirty="0"/>
              <a:t>Back at 5:27 PM</a:t>
            </a:r>
          </a:p>
        </p:txBody>
      </p:sp>
    </p:spTree>
    <p:extLst>
      <p:ext uri="{BB962C8B-B14F-4D97-AF65-F5344CB8AC3E}">
        <p14:creationId xmlns:p14="http://schemas.microsoft.com/office/powerpoint/2010/main" val="11847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C0854F-FDC7-D18F-65A4-59F6BDEDF558}"/>
              </a:ext>
            </a:extLst>
          </p:cNvPr>
          <p:cNvSpPr>
            <a:spLocks noGrp="1"/>
          </p:cNvSpPr>
          <p:nvPr>
            <p:ph type="title"/>
          </p:nvPr>
        </p:nvSpPr>
        <p:spPr>
          <a:xfrm>
            <a:off x="609600" y="176194"/>
            <a:ext cx="10972800" cy="1143200"/>
          </a:xfrm>
        </p:spPr>
        <p:txBody>
          <a:bodyPr/>
          <a:lstStyle/>
          <a:p>
            <a:r>
              <a:rPr lang="en-US" b="1" dirty="0">
                <a:solidFill>
                  <a:srgbClr val="7030A0"/>
                </a:solidFill>
              </a:rPr>
              <a:t>General Notes…</a:t>
            </a:r>
          </a:p>
        </p:txBody>
      </p:sp>
      <p:sp>
        <p:nvSpPr>
          <p:cNvPr id="10" name="TextBox 9">
            <a:extLst>
              <a:ext uri="{FF2B5EF4-FFF2-40B4-BE49-F238E27FC236}">
                <a16:creationId xmlns:a16="http://schemas.microsoft.com/office/drawing/2014/main" id="{1C64268A-A426-2078-BC05-6AD1F5EC0CA4}"/>
              </a:ext>
            </a:extLst>
          </p:cNvPr>
          <p:cNvSpPr txBox="1"/>
          <p:nvPr/>
        </p:nvSpPr>
        <p:spPr>
          <a:xfrm>
            <a:off x="362952" y="1184283"/>
            <a:ext cx="11466095" cy="4489434"/>
          </a:xfrm>
          <a:prstGeom prst="rect">
            <a:avLst/>
          </a:prstGeom>
          <a:noFill/>
        </p:spPr>
        <p:txBody>
          <a:bodyPr wrap="square">
            <a:spAutoFit/>
          </a:bodyPr>
          <a:lstStyle/>
          <a:p>
            <a:pPr marL="0" marR="0">
              <a:lnSpc>
                <a:spcPct val="107000"/>
              </a:lnSpc>
              <a:spcBef>
                <a:spcPts val="0"/>
              </a:spcBef>
              <a:spcAft>
                <a:spcPts val="0"/>
              </a:spcAft>
            </a:pPr>
            <a:r>
              <a:rPr lang="en-US" sz="2400" b="1"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rPr>
              <a:t>GENERAL NOTES on Mentor-Admin situations:</a:t>
            </a:r>
          </a:p>
          <a:p>
            <a:pPr marL="342900" marR="0" lvl="0" indent="-342900">
              <a:lnSpc>
                <a:spcPct val="107000"/>
              </a:lnSpc>
              <a:spcBef>
                <a:spcPts val="0"/>
              </a:spcBef>
              <a:spcAft>
                <a:spcPts val="0"/>
              </a:spcAft>
              <a:buFont typeface="Symbol" panose="05050102010706020507" pitchFamily="18" charset="2"/>
              <a:buChar char=""/>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The vast majority of our Mentor interactions with are respectful, constructive.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Very important to make the monthly contact/email to Admin to keep communications open.</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Don’t do anything that, if your Intern found out about it, would make your Intern feel that you betrayed your Intern’s trust.  </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Share with the Intern that you will be communicating with the Admin; share the reason, the limitations, and the content of any additional communication with Admin.</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Avoid discussing Admin with your Intern via email or text.</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Try to include Interns in meeting with Admin if at all possible. Your first role in those settings is as a listener, maybe taking notes when appropriate.   </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Focus on the legitimate classroom practice issue raised by Admin.  Don’t try to strategize how to “satisfy” the Admin.  Meet the student or instructional need.</a:t>
            </a:r>
          </a:p>
        </p:txBody>
      </p:sp>
      <p:sp>
        <p:nvSpPr>
          <p:cNvPr id="12" name="TextBox 11">
            <a:extLst>
              <a:ext uri="{FF2B5EF4-FFF2-40B4-BE49-F238E27FC236}">
                <a16:creationId xmlns:a16="http://schemas.microsoft.com/office/drawing/2014/main" id="{8D860360-9B1B-49D1-816A-FFA0CCCD6CC6}"/>
              </a:ext>
            </a:extLst>
          </p:cNvPr>
          <p:cNvSpPr txBox="1"/>
          <p:nvPr/>
        </p:nvSpPr>
        <p:spPr>
          <a:xfrm>
            <a:off x="1522594" y="5750720"/>
            <a:ext cx="9146809" cy="338554"/>
          </a:xfrm>
          <a:prstGeom prst="rect">
            <a:avLst/>
          </a:prstGeom>
          <a:noFill/>
        </p:spPr>
        <p:txBody>
          <a:bodyPr wrap="square">
            <a:spAutoFit/>
          </a:bodyPr>
          <a:lstStyle/>
          <a:p>
            <a:r>
              <a:rPr lang="en-US" sz="1600" b="1" dirty="0"/>
              <a:t>Full document here: </a:t>
            </a:r>
            <a:r>
              <a:rPr lang="en-US" sz="1600" b="1" dirty="0">
                <a:hlinkClick r:id="rId2"/>
              </a:rPr>
              <a:t>NOTES and TIPS FOR THE Mentor-Intern-Administrator Scenarios</a:t>
            </a:r>
            <a:endParaRPr lang="en-US" sz="1600" b="1" dirty="0"/>
          </a:p>
        </p:txBody>
      </p:sp>
    </p:spTree>
    <p:extLst>
      <p:ext uri="{BB962C8B-B14F-4D97-AF65-F5344CB8AC3E}">
        <p14:creationId xmlns:p14="http://schemas.microsoft.com/office/powerpoint/2010/main" val="3280337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63FDE-CCD3-C5F3-F326-6D08DD518C1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8434927-4D2B-EADA-F910-51E87BD800A2}"/>
              </a:ext>
            </a:extLst>
          </p:cNvPr>
          <p:cNvSpPr>
            <a:spLocks noGrp="1"/>
          </p:cNvSpPr>
          <p:nvPr>
            <p:ph type="title"/>
          </p:nvPr>
        </p:nvSpPr>
        <p:spPr>
          <a:xfrm>
            <a:off x="609600" y="176194"/>
            <a:ext cx="10972800" cy="1143200"/>
          </a:xfrm>
        </p:spPr>
        <p:txBody>
          <a:bodyPr/>
          <a:lstStyle/>
          <a:p>
            <a:r>
              <a:rPr lang="en-US" b="1" dirty="0">
                <a:solidFill>
                  <a:srgbClr val="7030A0"/>
                </a:solidFill>
              </a:rPr>
              <a:t>When the Admin …</a:t>
            </a:r>
          </a:p>
        </p:txBody>
      </p:sp>
      <p:sp>
        <p:nvSpPr>
          <p:cNvPr id="10" name="TextBox 9">
            <a:extLst>
              <a:ext uri="{FF2B5EF4-FFF2-40B4-BE49-F238E27FC236}">
                <a16:creationId xmlns:a16="http://schemas.microsoft.com/office/drawing/2014/main" id="{7605145E-215A-EA2A-2807-91243E512DEF}"/>
              </a:ext>
            </a:extLst>
          </p:cNvPr>
          <p:cNvSpPr txBox="1"/>
          <p:nvPr/>
        </p:nvSpPr>
        <p:spPr>
          <a:xfrm>
            <a:off x="526982" y="1200497"/>
            <a:ext cx="11466095" cy="4221092"/>
          </a:xfrm>
          <a:prstGeom prst="rect">
            <a:avLst/>
          </a:prstGeom>
          <a:noFill/>
        </p:spPr>
        <p:txBody>
          <a:bodyPr wrap="square">
            <a:spAutoFit/>
          </a:bodyPr>
          <a:lstStyle/>
          <a:p>
            <a:pPr marL="0" marR="0">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When Admin tells you to “fix” the Intern:</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Avoid “Defending” the Intern.</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 “Thank you for sharing this.  I will address it with [the Intern].”</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“Have you shared this concern with [the Intern]?  </a:t>
            </a:r>
          </a:p>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When Admin asks you to share information.</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 am required to maintain confidentiality in my work with my Intern.”</a:t>
            </a:r>
          </a:p>
          <a:p>
            <a:pPr marL="342900" marR="0" lvl="0" indent="-342900">
              <a:lnSpc>
                <a:spcPct val="107000"/>
              </a:lnSpc>
              <a:spcBef>
                <a:spcPts val="0"/>
              </a:spcBef>
              <a:spcAft>
                <a:spcPts val="0"/>
              </a:spcAft>
              <a:buFont typeface="Symbol" panose="05050102010706020507" pitchFamily="18"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 am obligated to address any concerns you share with my Intern, but I also must preserve confidentiality with my Intern.”</a:t>
            </a:r>
          </a:p>
        </p:txBody>
      </p:sp>
      <p:sp>
        <p:nvSpPr>
          <p:cNvPr id="2" name="TextBox 1">
            <a:extLst>
              <a:ext uri="{FF2B5EF4-FFF2-40B4-BE49-F238E27FC236}">
                <a16:creationId xmlns:a16="http://schemas.microsoft.com/office/drawing/2014/main" id="{13BFA6D4-0EC3-236E-E258-373619609697}"/>
              </a:ext>
            </a:extLst>
          </p:cNvPr>
          <p:cNvSpPr txBox="1"/>
          <p:nvPr/>
        </p:nvSpPr>
        <p:spPr>
          <a:xfrm>
            <a:off x="1522594" y="5750720"/>
            <a:ext cx="9146809" cy="338554"/>
          </a:xfrm>
          <a:prstGeom prst="rect">
            <a:avLst/>
          </a:prstGeom>
          <a:noFill/>
        </p:spPr>
        <p:txBody>
          <a:bodyPr wrap="square">
            <a:spAutoFit/>
          </a:bodyPr>
          <a:lstStyle/>
          <a:p>
            <a:r>
              <a:rPr lang="en-US" sz="1600" b="1" dirty="0"/>
              <a:t>Full document here: </a:t>
            </a:r>
            <a:r>
              <a:rPr lang="en-US" sz="1600" b="1" dirty="0">
                <a:hlinkClick r:id="rId2"/>
              </a:rPr>
              <a:t>NOTES and TIPS FOR THE Mentor-Intern-Administrator Scenarios</a:t>
            </a:r>
            <a:endParaRPr lang="en-US" sz="1600" b="1" dirty="0"/>
          </a:p>
        </p:txBody>
      </p:sp>
    </p:spTree>
    <p:extLst>
      <p:ext uri="{BB962C8B-B14F-4D97-AF65-F5344CB8AC3E}">
        <p14:creationId xmlns:p14="http://schemas.microsoft.com/office/powerpoint/2010/main" val="3725841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F4649-ECB9-D460-E2C0-60320BA6D98D}"/>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B1B929E-ADBB-7392-3D42-0626585C919A}"/>
              </a:ext>
            </a:extLst>
          </p:cNvPr>
          <p:cNvSpPr>
            <a:spLocks noGrp="1"/>
          </p:cNvSpPr>
          <p:nvPr>
            <p:ph type="title"/>
          </p:nvPr>
        </p:nvSpPr>
        <p:spPr>
          <a:xfrm>
            <a:off x="609600" y="176194"/>
            <a:ext cx="10972800" cy="1143200"/>
          </a:xfrm>
        </p:spPr>
        <p:txBody>
          <a:bodyPr/>
          <a:lstStyle/>
          <a:p>
            <a:r>
              <a:rPr lang="en-US" dirty="0"/>
              <a:t>When the Admin . . . </a:t>
            </a:r>
          </a:p>
        </p:txBody>
      </p:sp>
      <p:sp>
        <p:nvSpPr>
          <p:cNvPr id="10" name="TextBox 9">
            <a:extLst>
              <a:ext uri="{FF2B5EF4-FFF2-40B4-BE49-F238E27FC236}">
                <a16:creationId xmlns:a16="http://schemas.microsoft.com/office/drawing/2014/main" id="{C86B7F8A-3CF2-D484-9221-2CE3C5F40351}"/>
              </a:ext>
            </a:extLst>
          </p:cNvPr>
          <p:cNvSpPr txBox="1"/>
          <p:nvPr/>
        </p:nvSpPr>
        <p:spPr>
          <a:xfrm>
            <a:off x="526982" y="1200497"/>
            <a:ext cx="11466095" cy="4393254"/>
          </a:xfrm>
          <a:prstGeom prst="rect">
            <a:avLst/>
          </a:prstGeom>
          <a:noFill/>
        </p:spPr>
        <p:txBody>
          <a:bodyPr wrap="square">
            <a:spAutoFit/>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When Admin wants to share information with you “off the record,” not to be shared with your Intern:</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Remind Admin (immediately!) that anything shared with you must be shared with your Intern.</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If something is shared with you inappropriately, the goal should be to restore full transparency.  If unsure, consult with the Director or an experienced mentor colleague.</a:t>
            </a:r>
          </a:p>
          <a:p>
            <a:pPr marL="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When Admin should tell Intern directly:</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“Have you shared this with [the Intern]?”  </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“You may wish to share this directly with [the Intern].”</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“It would be helpful for you to share this with [the Intern]. It would be valuable for [the Intern] to hear it from you.”</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“It would be more appropriate for you to share that directly with [the Intern].”</a:t>
            </a: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“I would be happy to sit with you and [the Intern] to discuss this further.”</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6CE8076-C0BC-58DA-660B-ACA1BDD90963}"/>
              </a:ext>
            </a:extLst>
          </p:cNvPr>
          <p:cNvSpPr txBox="1"/>
          <p:nvPr/>
        </p:nvSpPr>
        <p:spPr>
          <a:xfrm>
            <a:off x="1522594" y="5750720"/>
            <a:ext cx="9146809" cy="338554"/>
          </a:xfrm>
          <a:prstGeom prst="rect">
            <a:avLst/>
          </a:prstGeom>
          <a:noFill/>
        </p:spPr>
        <p:txBody>
          <a:bodyPr wrap="square">
            <a:spAutoFit/>
          </a:bodyPr>
          <a:lstStyle/>
          <a:p>
            <a:r>
              <a:rPr lang="en-US" sz="1600" b="1" dirty="0"/>
              <a:t>Full document here: </a:t>
            </a:r>
            <a:r>
              <a:rPr lang="en-US" sz="1600" b="1" dirty="0">
                <a:hlinkClick r:id="rId2"/>
              </a:rPr>
              <a:t>NOTES and TIPS FOR THE Mentor-Intern-Administrator Scenarios</a:t>
            </a:r>
            <a:endParaRPr lang="en-US" sz="1600" b="1" dirty="0"/>
          </a:p>
        </p:txBody>
      </p:sp>
    </p:spTree>
    <p:extLst>
      <p:ext uri="{BB962C8B-B14F-4D97-AF65-F5344CB8AC3E}">
        <p14:creationId xmlns:p14="http://schemas.microsoft.com/office/powerpoint/2010/main" val="3147630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E63BC-AB84-F334-E5FD-619D883DFD2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8F7571C-64B9-8F66-2791-DECB840C5B05}"/>
              </a:ext>
            </a:extLst>
          </p:cNvPr>
          <p:cNvSpPr>
            <a:spLocks noGrp="1"/>
          </p:cNvSpPr>
          <p:nvPr>
            <p:ph type="title"/>
          </p:nvPr>
        </p:nvSpPr>
        <p:spPr>
          <a:xfrm>
            <a:off x="609600" y="176194"/>
            <a:ext cx="10972800" cy="1143200"/>
          </a:xfrm>
        </p:spPr>
        <p:txBody>
          <a:bodyPr/>
          <a:lstStyle/>
          <a:p>
            <a:r>
              <a:rPr lang="en-US" dirty="0"/>
              <a:t>When the Admin . . . </a:t>
            </a:r>
          </a:p>
        </p:txBody>
      </p:sp>
      <p:sp>
        <p:nvSpPr>
          <p:cNvPr id="10" name="TextBox 9">
            <a:extLst>
              <a:ext uri="{FF2B5EF4-FFF2-40B4-BE49-F238E27FC236}">
                <a16:creationId xmlns:a16="http://schemas.microsoft.com/office/drawing/2014/main" id="{8CBE0A59-41AB-C8BD-D2EB-E00C26010D13}"/>
              </a:ext>
            </a:extLst>
          </p:cNvPr>
          <p:cNvSpPr txBox="1"/>
          <p:nvPr/>
        </p:nvSpPr>
        <p:spPr>
          <a:xfrm>
            <a:off x="526982" y="1200497"/>
            <a:ext cx="11466095" cy="4228273"/>
          </a:xfrm>
          <a:prstGeom prst="rect">
            <a:avLst/>
          </a:prstGeom>
          <a:noFill/>
        </p:spPr>
        <p:txBody>
          <a:bodyPr wrap="square">
            <a:spAutoFit/>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Admin addresses issues that may not be appropriate (interpersonal, social, “fitting in”):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feel this is affecting the Intern’s performance in the classroom? How so? I can focus on that.”</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 can address any concerns related to classroom performance or work with students.”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to get RTA involved:</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Contract issue, building safety, conditions issue, discipline/evaluation issue.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 “intern” out of “line of fire.”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Never discourage Intern from contacting RTA. Try to avoid Intern being the “lightning rod.”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Some ideas for proactive communication with Admin: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Again, very important to make the monthly contact/email to Admin to keep communications open.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monthly email, using “we” and “us” to frame interactions.</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Be clear that in order to meet your obligation to maintain trust and confidentiality with your Intern, anything the Admin shares must be shared with the Intern.</a:t>
            </a:r>
          </a:p>
        </p:txBody>
      </p:sp>
      <p:sp>
        <p:nvSpPr>
          <p:cNvPr id="2" name="TextBox 1">
            <a:extLst>
              <a:ext uri="{FF2B5EF4-FFF2-40B4-BE49-F238E27FC236}">
                <a16:creationId xmlns:a16="http://schemas.microsoft.com/office/drawing/2014/main" id="{ADF1549E-B9CD-20FB-B56F-306C9997E91F}"/>
              </a:ext>
            </a:extLst>
          </p:cNvPr>
          <p:cNvSpPr txBox="1"/>
          <p:nvPr/>
        </p:nvSpPr>
        <p:spPr>
          <a:xfrm>
            <a:off x="1522594" y="5750720"/>
            <a:ext cx="9146809" cy="338554"/>
          </a:xfrm>
          <a:prstGeom prst="rect">
            <a:avLst/>
          </a:prstGeom>
          <a:noFill/>
        </p:spPr>
        <p:txBody>
          <a:bodyPr wrap="square">
            <a:spAutoFit/>
          </a:bodyPr>
          <a:lstStyle/>
          <a:p>
            <a:r>
              <a:rPr lang="en-US" sz="1600" b="1" dirty="0"/>
              <a:t>Full document here: </a:t>
            </a:r>
            <a:r>
              <a:rPr lang="en-US" sz="1600" b="1" dirty="0">
                <a:hlinkClick r:id="rId2"/>
              </a:rPr>
              <a:t>NOTES and TIPS FOR THE Mentor-Intern-Administrator Scenarios</a:t>
            </a:r>
            <a:endParaRPr lang="en-US" sz="1600" b="1" dirty="0"/>
          </a:p>
        </p:txBody>
      </p:sp>
    </p:spTree>
    <p:extLst>
      <p:ext uri="{BB962C8B-B14F-4D97-AF65-F5344CB8AC3E}">
        <p14:creationId xmlns:p14="http://schemas.microsoft.com/office/powerpoint/2010/main" val="369667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98E16-68FE-EEAD-D5A9-71847C44EAA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1B6EE0A-4969-5C60-42A5-6C1D50426A02}"/>
              </a:ext>
            </a:extLst>
          </p:cNvPr>
          <p:cNvSpPr>
            <a:spLocks noGrp="1"/>
          </p:cNvSpPr>
          <p:nvPr>
            <p:ph type="title"/>
          </p:nvPr>
        </p:nvSpPr>
        <p:spPr>
          <a:xfrm>
            <a:off x="609600" y="176194"/>
            <a:ext cx="10972800" cy="1143200"/>
          </a:xfrm>
        </p:spPr>
        <p:txBody>
          <a:bodyPr/>
          <a:lstStyle/>
          <a:p>
            <a:r>
              <a:rPr lang="en-US" dirty="0"/>
              <a:t>When the Admin . . . </a:t>
            </a:r>
          </a:p>
        </p:txBody>
      </p:sp>
      <p:sp>
        <p:nvSpPr>
          <p:cNvPr id="10" name="TextBox 9">
            <a:extLst>
              <a:ext uri="{FF2B5EF4-FFF2-40B4-BE49-F238E27FC236}">
                <a16:creationId xmlns:a16="http://schemas.microsoft.com/office/drawing/2014/main" id="{42B71B55-AF3A-203D-B0BE-63B1699D525A}"/>
              </a:ext>
            </a:extLst>
          </p:cNvPr>
          <p:cNvSpPr txBox="1"/>
          <p:nvPr/>
        </p:nvSpPr>
        <p:spPr>
          <a:xfrm>
            <a:off x="580546" y="1108072"/>
            <a:ext cx="11466095" cy="1857368"/>
          </a:xfrm>
          <a:prstGeom prst="rect">
            <a:avLst/>
          </a:prstGeom>
          <a:noFill/>
        </p:spPr>
        <p:txBody>
          <a:bodyPr wrap="square">
            <a:spAutoFit/>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When dealing with Admin, we will not always react “perfectly” in the moment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Understand the Stress Response.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Hindsight/Regret/Self-incrimination is less important than Reflection.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have earned some Grace. You’re human.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may be necessary to repair a breach of confidentiality.  Reach out for help with this when needed.</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7ABA3AB-BAFA-609D-B03B-646D620A0AA3}"/>
              </a:ext>
            </a:extLst>
          </p:cNvPr>
          <p:cNvPicPr>
            <a:picLocks noChangeAspect="1"/>
          </p:cNvPicPr>
          <p:nvPr/>
        </p:nvPicPr>
        <p:blipFill rotWithShape="1">
          <a:blip r:embed="rId2"/>
          <a:srcRect l="6664" r="6811" b="22528"/>
          <a:stretch/>
        </p:blipFill>
        <p:spPr>
          <a:xfrm>
            <a:off x="609600" y="2759440"/>
            <a:ext cx="5781397" cy="2898063"/>
          </a:xfrm>
          <a:prstGeom prst="rect">
            <a:avLst/>
          </a:prstGeom>
          <a:ln w="12700">
            <a:solidFill>
              <a:schemeClr val="tx1"/>
            </a:solidFill>
          </a:ln>
        </p:spPr>
      </p:pic>
      <p:pic>
        <p:nvPicPr>
          <p:cNvPr id="3" name="Picture 2">
            <a:extLst>
              <a:ext uri="{FF2B5EF4-FFF2-40B4-BE49-F238E27FC236}">
                <a16:creationId xmlns:a16="http://schemas.microsoft.com/office/drawing/2014/main" id="{4AD7A1A4-F636-2B76-64AE-92518A8F6670}"/>
              </a:ext>
            </a:extLst>
          </p:cNvPr>
          <p:cNvPicPr>
            <a:picLocks noChangeAspect="1"/>
          </p:cNvPicPr>
          <p:nvPr/>
        </p:nvPicPr>
        <p:blipFill rotWithShape="1">
          <a:blip r:embed="rId3"/>
          <a:srcRect l="4119" b="4480"/>
          <a:stretch/>
        </p:blipFill>
        <p:spPr>
          <a:xfrm>
            <a:off x="6584438" y="2759440"/>
            <a:ext cx="5165125" cy="2898063"/>
          </a:xfrm>
          <a:prstGeom prst="rect">
            <a:avLst/>
          </a:prstGeom>
          <a:ln w="12700">
            <a:solidFill>
              <a:schemeClr val="tx1"/>
            </a:solidFill>
          </a:ln>
        </p:spPr>
      </p:pic>
      <p:sp>
        <p:nvSpPr>
          <p:cNvPr id="4" name="TextBox 3">
            <a:extLst>
              <a:ext uri="{FF2B5EF4-FFF2-40B4-BE49-F238E27FC236}">
                <a16:creationId xmlns:a16="http://schemas.microsoft.com/office/drawing/2014/main" id="{1F7664B2-A58D-F545-A7BD-0F1F0B635C00}"/>
              </a:ext>
            </a:extLst>
          </p:cNvPr>
          <p:cNvSpPr txBox="1"/>
          <p:nvPr/>
        </p:nvSpPr>
        <p:spPr>
          <a:xfrm>
            <a:off x="1522595" y="5829767"/>
            <a:ext cx="9146809" cy="338554"/>
          </a:xfrm>
          <a:prstGeom prst="rect">
            <a:avLst/>
          </a:prstGeom>
          <a:noFill/>
        </p:spPr>
        <p:txBody>
          <a:bodyPr wrap="square">
            <a:spAutoFit/>
          </a:bodyPr>
          <a:lstStyle/>
          <a:p>
            <a:r>
              <a:rPr lang="en-US" sz="1600" b="1" dirty="0"/>
              <a:t>Full document here: </a:t>
            </a:r>
            <a:r>
              <a:rPr lang="en-US" sz="1600" b="1" dirty="0">
                <a:hlinkClick r:id="rId4"/>
              </a:rPr>
              <a:t>NOTES and TIPS FOR THE Mentor-Intern-Administrator Scenarios</a:t>
            </a:r>
            <a:endParaRPr lang="en-US" sz="1600" b="1" dirty="0"/>
          </a:p>
        </p:txBody>
      </p:sp>
    </p:spTree>
    <p:extLst>
      <p:ext uri="{BB962C8B-B14F-4D97-AF65-F5344CB8AC3E}">
        <p14:creationId xmlns:p14="http://schemas.microsoft.com/office/powerpoint/2010/main" val="1871154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a:extLst>
            <a:ext uri="{FF2B5EF4-FFF2-40B4-BE49-F238E27FC236}">
              <a16:creationId xmlns:a16="http://schemas.microsoft.com/office/drawing/2014/main" id="{CEAC4121-DB52-BCCA-378C-09617C9A4563}"/>
            </a:ext>
          </a:extLst>
        </p:cNvPr>
        <p:cNvGrpSpPr/>
        <p:nvPr/>
      </p:nvGrpSpPr>
      <p:grpSpPr>
        <a:xfrm>
          <a:off x="0" y="0"/>
          <a:ext cx="0" cy="0"/>
          <a:chOff x="0" y="0"/>
          <a:chExt cx="0" cy="0"/>
        </a:xfrm>
      </p:grpSpPr>
      <p:sp>
        <p:nvSpPr>
          <p:cNvPr id="308" name="Google Shape;308;p50">
            <a:extLst>
              <a:ext uri="{FF2B5EF4-FFF2-40B4-BE49-F238E27FC236}">
                <a16:creationId xmlns:a16="http://schemas.microsoft.com/office/drawing/2014/main" id="{42B55DCB-F9BA-75F3-CE72-B3A6034AB1D8}"/>
              </a:ext>
            </a:extLst>
          </p:cNvPr>
          <p:cNvSpPr txBox="1">
            <a:spLocks noGrp="1"/>
          </p:cNvSpPr>
          <p:nvPr>
            <p:ph type="title"/>
          </p:nvPr>
        </p:nvSpPr>
        <p:spPr>
          <a:xfrm>
            <a:off x="321276" y="274636"/>
            <a:ext cx="11261124" cy="2409646"/>
          </a:xfrm>
          <a:prstGeom prst="rect">
            <a:avLst/>
          </a:prstGeom>
        </p:spPr>
        <p:txBody>
          <a:bodyPr spcFirstLastPara="1" wrap="square" lIns="121900" tIns="60933" rIns="121900" bIns="60933" anchor="ctr" anchorCtr="0">
            <a:noAutofit/>
          </a:bodyPr>
          <a:lstStyle/>
          <a:p>
            <a:pPr>
              <a:buSzPts val="990"/>
            </a:pPr>
            <a:r>
              <a:rPr lang="en" sz="3733" dirty="0"/>
              <a:t>May Mentor Forum </a:t>
            </a:r>
            <a:r>
              <a:rPr lang="en" sz="3733" b="1" dirty="0">
                <a:solidFill>
                  <a:srgbClr val="0000FF"/>
                </a:solidFill>
              </a:rPr>
              <a:t>in Person</a:t>
            </a:r>
            <a:endParaRPr sz="3733" b="1" dirty="0">
              <a:solidFill>
                <a:srgbClr val="0000FF"/>
              </a:solidFill>
            </a:endParaRPr>
          </a:p>
          <a:p>
            <a:pPr>
              <a:buSzPts val="990"/>
            </a:pPr>
            <a:r>
              <a:rPr lang="en" sz="3733" dirty="0"/>
              <a:t>May 20, 2024,  4:00-7:00 pm</a:t>
            </a:r>
            <a:endParaRPr sz="3733" dirty="0"/>
          </a:p>
          <a:p>
            <a:pPr>
              <a:buSzPts val="990"/>
            </a:pPr>
            <a:r>
              <a:rPr lang="en" sz="3733" dirty="0"/>
              <a:t>at Temple B’rith Kodesh,2131 Elmwood Avenue</a:t>
            </a:r>
            <a:endParaRPr sz="3733" dirty="0"/>
          </a:p>
          <a:p>
            <a:pPr>
              <a:buSzPts val="990"/>
            </a:pPr>
            <a:r>
              <a:rPr lang="en" sz="3733" dirty="0"/>
              <a:t>Wrap-up, Interns of the Year&amp; Dinner! (Thanks, RTA!)</a:t>
            </a:r>
            <a:endParaRPr sz="3733" dirty="0"/>
          </a:p>
        </p:txBody>
      </p:sp>
      <p:pic>
        <p:nvPicPr>
          <p:cNvPr id="309" name="Google Shape;309;p50">
            <a:extLst>
              <a:ext uri="{FF2B5EF4-FFF2-40B4-BE49-F238E27FC236}">
                <a16:creationId xmlns:a16="http://schemas.microsoft.com/office/drawing/2014/main" id="{1836B11A-83E9-80EB-2ED5-06E11D3912AF}"/>
              </a:ext>
            </a:extLst>
          </p:cNvPr>
          <p:cNvPicPr preferRelativeResize="0"/>
          <p:nvPr/>
        </p:nvPicPr>
        <p:blipFill>
          <a:blip r:embed="rId3">
            <a:alphaModFix/>
          </a:blip>
          <a:stretch>
            <a:fillRect/>
          </a:stretch>
        </p:blipFill>
        <p:spPr>
          <a:xfrm>
            <a:off x="9500479" y="2634904"/>
            <a:ext cx="2228225" cy="3534247"/>
          </a:xfrm>
          <a:prstGeom prst="rect">
            <a:avLst/>
          </a:prstGeom>
          <a:noFill/>
          <a:ln>
            <a:noFill/>
          </a:ln>
        </p:spPr>
      </p:pic>
      <p:pic>
        <p:nvPicPr>
          <p:cNvPr id="310" name="Google Shape;310;p50">
            <a:extLst>
              <a:ext uri="{FF2B5EF4-FFF2-40B4-BE49-F238E27FC236}">
                <a16:creationId xmlns:a16="http://schemas.microsoft.com/office/drawing/2014/main" id="{75F11646-AD37-8976-A06E-2CF41BD4E812}"/>
              </a:ext>
            </a:extLst>
          </p:cNvPr>
          <p:cNvPicPr preferRelativeResize="0"/>
          <p:nvPr/>
        </p:nvPicPr>
        <p:blipFill>
          <a:blip r:embed="rId4">
            <a:alphaModFix/>
          </a:blip>
          <a:stretch>
            <a:fillRect/>
          </a:stretch>
        </p:blipFill>
        <p:spPr>
          <a:xfrm>
            <a:off x="6478457" y="2634904"/>
            <a:ext cx="2573968" cy="2573968"/>
          </a:xfrm>
          <a:prstGeom prst="rect">
            <a:avLst/>
          </a:prstGeom>
          <a:noFill/>
          <a:ln>
            <a:noFill/>
          </a:ln>
        </p:spPr>
      </p:pic>
      <p:pic>
        <p:nvPicPr>
          <p:cNvPr id="312" name="Google Shape;312;p50">
            <a:extLst>
              <a:ext uri="{FF2B5EF4-FFF2-40B4-BE49-F238E27FC236}">
                <a16:creationId xmlns:a16="http://schemas.microsoft.com/office/drawing/2014/main" id="{66170343-C1B8-83ED-6DAA-1A1EB81343D0}"/>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609600" y="2604436"/>
            <a:ext cx="5420803" cy="3446231"/>
          </a:xfrm>
          <a:prstGeom prst="rect">
            <a:avLst/>
          </a:prstGeom>
          <a:noFill/>
          <a:ln>
            <a:noFill/>
          </a:ln>
        </p:spPr>
      </p:pic>
      <p:pic>
        <p:nvPicPr>
          <p:cNvPr id="313" name="Google Shape;313;p50">
            <a:extLst>
              <a:ext uri="{FF2B5EF4-FFF2-40B4-BE49-F238E27FC236}">
                <a16:creationId xmlns:a16="http://schemas.microsoft.com/office/drawing/2014/main" id="{5B14A5A7-32AF-8645-A0FF-F03A52AEFD06}"/>
              </a:ext>
            </a:extLst>
          </p:cNvPr>
          <p:cNvPicPr preferRelativeResize="0">
            <a:picLocks noChangeAspect="1"/>
          </p:cNvPicPr>
          <p:nvPr/>
        </p:nvPicPr>
        <p:blipFill>
          <a:blip r:embed="rId6">
            <a:extLst>
              <a:ext uri="{28A0092B-C50C-407E-A947-70E740481C1C}">
                <a14:useLocalDpi xmlns:a14="http://schemas.microsoft.com/office/drawing/2010/main" val="0"/>
              </a:ext>
            </a:extLst>
          </a:blip>
          <a:srcRect/>
          <a:stretch/>
        </p:blipFill>
        <p:spPr>
          <a:xfrm>
            <a:off x="5951838" y="4551569"/>
            <a:ext cx="3923209" cy="1765444"/>
          </a:xfrm>
          <a:prstGeom prst="rect">
            <a:avLst/>
          </a:prstGeom>
          <a:noFill/>
          <a:ln>
            <a:noFill/>
          </a:ln>
        </p:spPr>
      </p:pic>
    </p:spTree>
    <p:extLst>
      <p:ext uri="{BB962C8B-B14F-4D97-AF65-F5344CB8AC3E}">
        <p14:creationId xmlns:p14="http://schemas.microsoft.com/office/powerpoint/2010/main" val="238328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animEffect transition="in" filter="fade">
                                      <p:cBhvr>
                                        <p:cTn id="7" dur="1000"/>
                                        <p:tgtEl>
                                          <p:spTgt spid="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
                                            <p:txEl>
                                              <p:pRg st="1" end="1"/>
                                            </p:txEl>
                                          </p:spTgt>
                                        </p:tgtEl>
                                        <p:attrNameLst>
                                          <p:attrName>style.visibility</p:attrName>
                                        </p:attrNameLst>
                                      </p:cBhvr>
                                      <p:to>
                                        <p:strVal val="visible"/>
                                      </p:to>
                                    </p:set>
                                    <p:animEffect transition="in" filter="fade">
                                      <p:cBhvr>
                                        <p:cTn id="12" dur="1000"/>
                                        <p:tgtEl>
                                          <p:spTgt spid="3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
                                            <p:txEl>
                                              <p:pRg st="2" end="2"/>
                                            </p:txEl>
                                          </p:spTgt>
                                        </p:tgtEl>
                                        <p:attrNameLst>
                                          <p:attrName>style.visibility</p:attrName>
                                        </p:attrNameLst>
                                      </p:cBhvr>
                                      <p:to>
                                        <p:strVal val="visible"/>
                                      </p:to>
                                    </p:set>
                                    <p:animEffect transition="in" filter="fade">
                                      <p:cBhvr>
                                        <p:cTn id="17" dur="1000"/>
                                        <p:tgtEl>
                                          <p:spTgt spid="3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
                                            <p:txEl>
                                              <p:pRg st="3" end="3"/>
                                            </p:txEl>
                                          </p:spTgt>
                                        </p:tgtEl>
                                        <p:attrNameLst>
                                          <p:attrName>style.visibility</p:attrName>
                                        </p:attrNameLst>
                                      </p:cBhvr>
                                      <p:to>
                                        <p:strVal val="visible"/>
                                      </p:to>
                                    </p:set>
                                    <p:animEffect transition="in" filter="fade">
                                      <p:cBhvr>
                                        <p:cTn id="22" dur="1000"/>
                                        <p:tgtEl>
                                          <p:spTgt spid="308">
                                            <p:txEl>
                                              <p:pRg st="3" end="3"/>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10"/>
                                        </p:tgtEl>
                                        <p:attrNameLst>
                                          <p:attrName>style.visibility</p:attrName>
                                        </p:attrNameLst>
                                      </p:cBhvr>
                                      <p:to>
                                        <p:strVal val="visible"/>
                                      </p:to>
                                    </p:set>
                                    <p:animEffect transition="in" filter="fade">
                                      <p:cBhvr>
                                        <p:cTn id="26" dur="1000"/>
                                        <p:tgtEl>
                                          <p:spTgt spid="3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12"/>
                                        </p:tgtEl>
                                        <p:attrNameLst>
                                          <p:attrName>style.visibility</p:attrName>
                                        </p:attrNameLst>
                                      </p:cBhvr>
                                      <p:to>
                                        <p:strVal val="visible"/>
                                      </p:to>
                                    </p:set>
                                    <p:animEffect transition="in" filter="fade">
                                      <p:cBhvr>
                                        <p:cTn id="30" dur="1000"/>
                                        <p:tgtEl>
                                          <p:spTgt spid="31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13"/>
                                        </p:tgtEl>
                                        <p:attrNameLst>
                                          <p:attrName>style.visibility</p:attrName>
                                        </p:attrNameLst>
                                      </p:cBhvr>
                                      <p:to>
                                        <p:strVal val="visible"/>
                                      </p:to>
                                    </p:set>
                                    <p:animEffect transition="in" filter="fade">
                                      <p:cBhvr>
                                        <p:cTn id="34" dur="1000"/>
                                        <p:tgtEl>
                                          <p:spTgt spid="313"/>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309"/>
                                        </p:tgtEl>
                                        <p:attrNameLst>
                                          <p:attrName>style.visibility</p:attrName>
                                        </p:attrNameLst>
                                      </p:cBhvr>
                                      <p:to>
                                        <p:strVal val="visible"/>
                                      </p:to>
                                    </p:set>
                                    <p:animEffect transition="in" filter="fade">
                                      <p:cBhvr>
                                        <p:cTn id="38"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7277B-AE27-DCD5-2056-13540047B247}"/>
              </a:ext>
            </a:extLst>
          </p:cNvPr>
          <p:cNvSpPr>
            <a:spLocks noGrp="1"/>
          </p:cNvSpPr>
          <p:nvPr>
            <p:ph type="title"/>
          </p:nvPr>
        </p:nvSpPr>
        <p:spPr>
          <a:xfrm>
            <a:off x="374317" y="365819"/>
            <a:ext cx="8148583" cy="831991"/>
          </a:xfrm>
        </p:spPr>
        <p:txBody>
          <a:bodyPr>
            <a:noAutofit/>
          </a:bodyPr>
          <a:lstStyle/>
          <a:p>
            <a:r>
              <a:rPr lang="en-US" sz="3200" b="1" dirty="0">
                <a:solidFill>
                  <a:schemeClr val="accent5">
                    <a:lumMod val="50000"/>
                  </a:schemeClr>
                </a:solidFill>
              </a:rPr>
              <a:t>Breakout Room Topics – Round Two</a:t>
            </a:r>
            <a:br>
              <a:rPr lang="en-US" sz="3200" b="1" dirty="0">
                <a:solidFill>
                  <a:schemeClr val="accent5">
                    <a:lumMod val="50000"/>
                  </a:schemeClr>
                </a:solidFill>
              </a:rPr>
            </a:br>
            <a:r>
              <a:rPr lang="en-US" sz="3200" b="1" dirty="0">
                <a:solidFill>
                  <a:schemeClr val="accent5">
                    <a:lumMod val="50000"/>
                  </a:schemeClr>
                </a:solidFill>
              </a:rPr>
              <a:t>or (even better!) Discuss One of Your Own</a:t>
            </a:r>
          </a:p>
        </p:txBody>
      </p:sp>
      <p:sp>
        <p:nvSpPr>
          <p:cNvPr id="3" name="Text Placeholder 2">
            <a:extLst>
              <a:ext uri="{FF2B5EF4-FFF2-40B4-BE49-F238E27FC236}">
                <a16:creationId xmlns:a16="http://schemas.microsoft.com/office/drawing/2014/main" id="{0BD6D164-CAA3-E87E-12FB-3B538C72D35B}"/>
              </a:ext>
            </a:extLst>
          </p:cNvPr>
          <p:cNvSpPr>
            <a:spLocks noGrp="1"/>
          </p:cNvSpPr>
          <p:nvPr>
            <p:ph type="body" idx="1"/>
          </p:nvPr>
        </p:nvSpPr>
        <p:spPr>
          <a:xfrm>
            <a:off x="374317" y="1372155"/>
            <a:ext cx="11185080" cy="5144644"/>
          </a:xfrm>
        </p:spPr>
        <p:txBody>
          <a:bodyPr wrap="square">
            <a:normAutofit/>
          </a:bodyPr>
          <a:lstStyle/>
          <a:p>
            <a:pPr>
              <a:spcBef>
                <a:spcPts val="0"/>
              </a:spcBef>
              <a:spcAft>
                <a:spcPts val="400"/>
              </a:spcAft>
            </a:pPr>
            <a:r>
              <a:rPr lang="en-US" sz="2133" dirty="0"/>
              <a:t>Creating Opportunities to Visit my Intern with Students</a:t>
            </a:r>
          </a:p>
          <a:p>
            <a:pPr>
              <a:spcBef>
                <a:spcPts val="0"/>
              </a:spcBef>
              <a:spcAft>
                <a:spcPts val="400"/>
              </a:spcAft>
            </a:pPr>
            <a:r>
              <a:rPr lang="en-US" sz="2133" dirty="0"/>
              <a:t>My Intern Fears “Getting Caught” Falling Behind or not Teaching Grade Level Curriculum</a:t>
            </a:r>
          </a:p>
          <a:p>
            <a:pPr>
              <a:spcBef>
                <a:spcPts val="0"/>
              </a:spcBef>
              <a:spcAft>
                <a:spcPts val="400"/>
              </a:spcAft>
            </a:pPr>
            <a:r>
              <a:rPr lang="en-US" sz="2133" dirty="0"/>
              <a:t>Intern is Effective. What now?</a:t>
            </a:r>
          </a:p>
          <a:p>
            <a:pPr>
              <a:spcBef>
                <a:spcPts val="0"/>
              </a:spcBef>
              <a:spcAft>
                <a:spcPts val="400"/>
              </a:spcAft>
            </a:pPr>
            <a:r>
              <a:rPr lang="en-US" sz="2133" dirty="0"/>
              <a:t>Mediating my Intern’s Relationships with Colleagues</a:t>
            </a:r>
          </a:p>
          <a:p>
            <a:pPr>
              <a:spcBef>
                <a:spcPts val="0"/>
              </a:spcBef>
              <a:spcAft>
                <a:spcPts val="400"/>
              </a:spcAft>
            </a:pPr>
            <a:r>
              <a:rPr lang="en-US" sz="2133" dirty="0"/>
              <a:t>Handling my Intern’s Work Ethic (It’s not strong.)</a:t>
            </a:r>
          </a:p>
          <a:p>
            <a:pPr>
              <a:spcBef>
                <a:spcPts val="0"/>
              </a:spcBef>
              <a:spcAft>
                <a:spcPts val="400"/>
              </a:spcAft>
            </a:pPr>
            <a:r>
              <a:rPr lang="en-US" sz="2133" dirty="0"/>
              <a:t>How to Ask Questions to Deepen Thinking &amp; Encourage Intern Independence</a:t>
            </a:r>
          </a:p>
          <a:p>
            <a:pPr>
              <a:spcBef>
                <a:spcPts val="0"/>
              </a:spcBef>
              <a:spcAft>
                <a:spcPts val="400"/>
              </a:spcAft>
            </a:pPr>
            <a:r>
              <a:rPr lang="en-US" sz="2133" dirty="0"/>
              <a:t>My Intern is not Connecting with Students/Not Planning Sufficiently/Not Consistently Following Through . . . </a:t>
            </a:r>
          </a:p>
          <a:p>
            <a:pPr>
              <a:spcBef>
                <a:spcPts val="0"/>
              </a:spcBef>
              <a:spcAft>
                <a:spcPts val="400"/>
              </a:spcAft>
            </a:pPr>
            <a:r>
              <a:rPr lang="en-US" sz="2133" dirty="0"/>
              <a:t>My Intern is Getting Bad Advice from School Colleagues</a:t>
            </a:r>
          </a:p>
          <a:p>
            <a:pPr>
              <a:spcBef>
                <a:spcPts val="0"/>
              </a:spcBef>
              <a:spcAft>
                <a:spcPts val="400"/>
              </a:spcAft>
            </a:pPr>
            <a:r>
              <a:rPr lang="en-US" sz="2133" dirty="0"/>
              <a:t>Need Clear Roles for Co-teachers or for Support Staff</a:t>
            </a:r>
          </a:p>
          <a:p>
            <a:pPr>
              <a:spcBef>
                <a:spcPts val="0"/>
              </a:spcBef>
              <a:spcAft>
                <a:spcPts val="400"/>
              </a:spcAft>
            </a:pPr>
            <a:r>
              <a:rPr lang="en-US" sz="2133" dirty="0"/>
              <a:t>It is Never my Intern’s Fault (according to my Intern)</a:t>
            </a:r>
          </a:p>
          <a:p>
            <a:pPr>
              <a:spcBef>
                <a:spcPts val="0"/>
              </a:spcBef>
              <a:spcAft>
                <a:spcPts val="400"/>
              </a:spcAft>
            </a:pPr>
            <a:r>
              <a:rPr lang="en-US" sz="2133" dirty="0"/>
              <a:t>Addressing my Intern about Cultural Bias or Favoritism</a:t>
            </a:r>
          </a:p>
          <a:p>
            <a:pPr>
              <a:spcBef>
                <a:spcPts val="0"/>
              </a:spcBef>
              <a:spcAft>
                <a:spcPts val="400"/>
              </a:spcAft>
            </a:pPr>
            <a:r>
              <a:rPr lang="en-US" sz="2133" dirty="0"/>
              <a:t>Intern’s Challenges are due to School Environment or School Leadership</a:t>
            </a:r>
          </a:p>
        </p:txBody>
      </p:sp>
      <p:pic>
        <p:nvPicPr>
          <p:cNvPr id="2050" name="Picture 2" descr="Sept. 8: Microsoft Teams Breakout Rooms training | IT News">
            <a:extLst>
              <a:ext uri="{FF2B5EF4-FFF2-40B4-BE49-F238E27FC236}">
                <a16:creationId xmlns:a16="http://schemas.microsoft.com/office/drawing/2014/main" id="{2A705573-C123-4543-299B-3936E046A6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925" y="341201"/>
            <a:ext cx="2524159" cy="14182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9CD3CEA-0E14-5156-1969-98C3C27BEEFB}"/>
              </a:ext>
            </a:extLst>
          </p:cNvPr>
          <p:cNvSpPr txBox="1"/>
          <p:nvPr/>
        </p:nvSpPr>
        <p:spPr>
          <a:xfrm>
            <a:off x="8174628" y="4285516"/>
            <a:ext cx="3384769" cy="1477328"/>
          </a:xfrm>
          <a:prstGeom prst="rect">
            <a:avLst/>
          </a:prstGeom>
          <a:solidFill>
            <a:schemeClr val="accent5">
              <a:lumMod val="20000"/>
              <a:lumOff val="80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800" b="1" dirty="0"/>
              <a:t>Visit your insights on some of these topics on pp. 12-13 of the January Forum Evaluation here: </a:t>
            </a:r>
            <a:r>
              <a:rPr lang="en-US" sz="1800" b="1" dirty="0">
                <a:hlinkClick r:id="rId4"/>
              </a:rPr>
              <a:t>www.rcsdk12.org/Page/58855</a:t>
            </a:r>
            <a:r>
              <a:rPr lang="en-US" sz="1800" b="1" dirty="0"/>
              <a:t> </a:t>
            </a:r>
          </a:p>
        </p:txBody>
      </p:sp>
      <p:sp>
        <p:nvSpPr>
          <p:cNvPr id="6" name="TextBox 5">
            <a:extLst>
              <a:ext uri="{FF2B5EF4-FFF2-40B4-BE49-F238E27FC236}">
                <a16:creationId xmlns:a16="http://schemas.microsoft.com/office/drawing/2014/main" id="{B303D7D4-5BA3-4D0C-6FA0-CCF72EA57ADB}"/>
              </a:ext>
            </a:extLst>
          </p:cNvPr>
          <p:cNvSpPr txBox="1"/>
          <p:nvPr/>
        </p:nvSpPr>
        <p:spPr>
          <a:xfrm>
            <a:off x="7117613" y="2149068"/>
            <a:ext cx="4685362" cy="338554"/>
          </a:xfrm>
          <a:prstGeom prst="rect">
            <a:avLst/>
          </a:prstGeom>
          <a:solidFill>
            <a:schemeClr val="accent1">
              <a:lumMod val="40000"/>
              <a:lumOff val="60000"/>
            </a:schemeClr>
          </a:solidFill>
          <a:ln w="12700">
            <a:solidFill>
              <a:schemeClr val="tx1"/>
            </a:solidFill>
          </a:ln>
        </p:spPr>
        <p:txBody>
          <a:bodyPr wrap="square">
            <a:spAutoFit/>
          </a:bodyPr>
          <a:lstStyle/>
          <a:p>
            <a:r>
              <a:rPr lang="en-US" sz="1600" b="1" dirty="0">
                <a:hlinkClick r:id="rId5"/>
              </a:rPr>
              <a:t>Full Breakout Room Instructions_03.18.2024</a:t>
            </a:r>
            <a:endParaRPr lang="en-US" sz="1600" b="1" dirty="0"/>
          </a:p>
        </p:txBody>
      </p:sp>
    </p:spTree>
    <p:extLst>
      <p:ext uri="{BB962C8B-B14F-4D97-AF65-F5344CB8AC3E}">
        <p14:creationId xmlns:p14="http://schemas.microsoft.com/office/powerpoint/2010/main" val="27716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 calcmode="lin" valueType="num">
                                      <p:cBhvr additive="base">
                                        <p:cTn id="42"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 calcmode="lin" valueType="num">
                                      <p:cBhvr additive="base">
                                        <p:cTn id="52"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 presetClass="entr" presetSubtype="8" fill="hold" nodeType="after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par>
                          <p:cTn id="59" fill="hold">
                            <p:stCondLst>
                              <p:cond delay="5500"/>
                            </p:stCondLst>
                            <p:childTnLst>
                              <p:par>
                                <p:cTn id="60" presetID="2" presetClass="entr" presetSubtype="8" fill="hold" nodeType="after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 calcmode="lin" valueType="num">
                                      <p:cBhvr additive="base">
                                        <p:cTn id="62"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6"/>
          <p:cNvSpPr txBox="1">
            <a:spLocks noGrp="1"/>
          </p:cNvSpPr>
          <p:nvPr>
            <p:ph type="title"/>
          </p:nvPr>
        </p:nvSpPr>
        <p:spPr>
          <a:xfrm>
            <a:off x="609600" y="274638"/>
            <a:ext cx="10972800" cy="1020343"/>
          </a:xfrm>
          <a:prstGeom prst="rect">
            <a:avLst/>
          </a:prstGeom>
        </p:spPr>
        <p:txBody>
          <a:bodyPr spcFirstLastPara="1" wrap="square" lIns="121900" tIns="60933" rIns="121900" bIns="60933" anchor="ctr" anchorCtr="0">
            <a:normAutofit/>
          </a:bodyPr>
          <a:lstStyle/>
          <a:p>
            <a:r>
              <a:rPr lang="en" dirty="0"/>
              <a:t>Breakout Room Problem Solving</a:t>
            </a:r>
            <a:endParaRPr dirty="0"/>
          </a:p>
        </p:txBody>
      </p:sp>
      <p:sp>
        <p:nvSpPr>
          <p:cNvPr id="351" name="Google Shape;351;p46"/>
          <p:cNvSpPr txBox="1">
            <a:spLocks noGrp="1"/>
          </p:cNvSpPr>
          <p:nvPr>
            <p:ph type="body" idx="1"/>
          </p:nvPr>
        </p:nvSpPr>
        <p:spPr>
          <a:xfrm>
            <a:off x="511537" y="1294981"/>
            <a:ext cx="10697239" cy="5057321"/>
          </a:xfrm>
          <a:prstGeom prst="rect">
            <a:avLst/>
          </a:prstGeom>
        </p:spPr>
        <p:txBody>
          <a:bodyPr spcFirstLastPara="1" wrap="square" lIns="121900" tIns="60933" rIns="121900" bIns="60933" anchor="t" anchorCtr="0">
            <a:normAutofit/>
          </a:bodyPr>
          <a:lstStyle/>
          <a:p>
            <a:pPr marL="0" indent="0">
              <a:lnSpc>
                <a:spcPct val="95000"/>
              </a:lnSpc>
              <a:spcBef>
                <a:spcPts val="667"/>
              </a:spcBef>
              <a:buNone/>
            </a:pPr>
            <a:r>
              <a:rPr lang="en" sz="2267" dirty="0">
                <a:solidFill>
                  <a:schemeClr val="hlink"/>
                </a:solidFill>
                <a:latin typeface="Century Gothic"/>
                <a:ea typeface="Century Gothic"/>
                <a:cs typeface="Century Gothic"/>
                <a:sym typeface="Century Gothic"/>
              </a:rPr>
              <a:t>Please . . . </a:t>
            </a:r>
            <a:endParaRPr sz="2267" dirty="0">
              <a:solidFill>
                <a:schemeClr val="hlink"/>
              </a:solidFill>
              <a:latin typeface="Century Gothic"/>
              <a:ea typeface="Century Gothic"/>
              <a:cs typeface="Century Gothic"/>
              <a:sym typeface="Century Gothic"/>
            </a:endParaRPr>
          </a:p>
          <a:p>
            <a:pPr marL="457189" indent="-287859">
              <a:lnSpc>
                <a:spcPct val="95000"/>
              </a:lnSpc>
              <a:spcBef>
                <a:spcPts val="1067"/>
              </a:spcBef>
              <a:buClr>
                <a:schemeClr val="hlink"/>
              </a:buClr>
              <a:buSzPts val="1600"/>
              <a:buFont typeface="Century Gothic"/>
              <a:buChar char="•"/>
            </a:pPr>
            <a:r>
              <a:rPr lang="en" sz="2400" b="1" dirty="0">
                <a:solidFill>
                  <a:schemeClr val="hlink"/>
                </a:solidFill>
                <a:latin typeface="Century Gothic"/>
                <a:ea typeface="Century Gothic"/>
                <a:cs typeface="Century Gothic"/>
                <a:sym typeface="Century Gothic"/>
              </a:rPr>
              <a:t>Take one minute to make brief introductions.</a:t>
            </a:r>
          </a:p>
          <a:p>
            <a:pPr marL="457189" indent="-287859">
              <a:lnSpc>
                <a:spcPct val="95000"/>
              </a:lnSpc>
              <a:spcBef>
                <a:spcPts val="1067"/>
              </a:spcBef>
              <a:buClr>
                <a:schemeClr val="hlink"/>
              </a:buClr>
              <a:buSzPts val="1600"/>
              <a:buFont typeface="Century Gothic"/>
              <a:buChar char="•"/>
            </a:pPr>
            <a:r>
              <a:rPr lang="en" sz="2400" b="1" dirty="0">
                <a:solidFill>
                  <a:schemeClr val="hlink"/>
                </a:solidFill>
                <a:latin typeface="Century Gothic"/>
                <a:ea typeface="Century Gothic"/>
                <a:cs typeface="Century Gothic"/>
                <a:sym typeface="Century Gothic"/>
              </a:rPr>
              <a:t>Poll each Mentor in the Breakout room about a </a:t>
            </a:r>
            <a:br>
              <a:rPr lang="en" sz="2400" b="1" dirty="0">
                <a:solidFill>
                  <a:schemeClr val="hlink"/>
                </a:solidFill>
                <a:latin typeface="Century Gothic"/>
                <a:ea typeface="Century Gothic"/>
                <a:cs typeface="Century Gothic"/>
                <a:sym typeface="Century Gothic"/>
              </a:rPr>
            </a:br>
            <a:r>
              <a:rPr lang="en" sz="2400" b="1" dirty="0">
                <a:solidFill>
                  <a:schemeClr val="hlink"/>
                </a:solidFill>
                <a:latin typeface="Century Gothic"/>
                <a:ea typeface="Century Gothic"/>
                <a:cs typeface="Century Gothic"/>
                <a:sym typeface="Century Gothic"/>
              </a:rPr>
              <a:t>topic/challenge they most want to address (relevant to Mentoring and to the Mentors in that Breakout Room). </a:t>
            </a:r>
            <a:endParaRPr sz="2400" b="1" dirty="0">
              <a:solidFill>
                <a:schemeClr val="hlink"/>
              </a:solidFill>
              <a:latin typeface="Century Gothic"/>
              <a:ea typeface="Century Gothic"/>
              <a:cs typeface="Century Gothic"/>
              <a:sym typeface="Century Gothic"/>
            </a:endParaRPr>
          </a:p>
          <a:p>
            <a:pPr marL="457189" indent="-287859">
              <a:lnSpc>
                <a:spcPct val="95000"/>
              </a:lnSpc>
              <a:spcBef>
                <a:spcPts val="1067"/>
              </a:spcBef>
              <a:buClr>
                <a:schemeClr val="hlink"/>
              </a:buClr>
              <a:buSzPts val="1600"/>
              <a:buFont typeface="Century Gothic"/>
              <a:buChar char="•"/>
            </a:pPr>
            <a:r>
              <a:rPr lang="en" sz="2400" b="1" dirty="0">
                <a:solidFill>
                  <a:schemeClr val="hlink"/>
                </a:solidFill>
                <a:latin typeface="Century Gothic"/>
                <a:ea typeface="Century Gothic"/>
                <a:cs typeface="Century Gothic"/>
                <a:sym typeface="Century Gothic"/>
              </a:rPr>
              <a:t>Be sure to give everyone an opportunity to speak and to listen.</a:t>
            </a:r>
            <a:endParaRPr sz="2400" b="1" dirty="0">
              <a:solidFill>
                <a:schemeClr val="hlink"/>
              </a:solidFill>
              <a:latin typeface="Century Gothic"/>
              <a:ea typeface="Century Gothic"/>
              <a:cs typeface="Century Gothic"/>
              <a:sym typeface="Century Gothic"/>
            </a:endParaRPr>
          </a:p>
          <a:p>
            <a:pPr marL="457189" indent="-287859">
              <a:lnSpc>
                <a:spcPct val="95000"/>
              </a:lnSpc>
              <a:spcBef>
                <a:spcPts val="1067"/>
              </a:spcBef>
              <a:buClr>
                <a:schemeClr val="hlink"/>
              </a:buClr>
              <a:buSzPts val="1600"/>
              <a:buFont typeface="Century Gothic"/>
              <a:buChar char="•"/>
            </a:pPr>
            <a:r>
              <a:rPr lang="en" sz="2400" b="1" dirty="0">
                <a:solidFill>
                  <a:schemeClr val="hlink"/>
                </a:solidFill>
                <a:latin typeface="Century Gothic"/>
                <a:ea typeface="Century Gothic"/>
                <a:cs typeface="Century Gothic"/>
                <a:sym typeface="Century Gothic"/>
              </a:rPr>
              <a:t>Only share what you feel comfortable sharing, you always have the option to pass. </a:t>
            </a:r>
            <a:endParaRPr sz="2400" b="1" dirty="0">
              <a:solidFill>
                <a:schemeClr val="hlink"/>
              </a:solidFill>
              <a:latin typeface="Century Gothic"/>
              <a:ea typeface="Century Gothic"/>
              <a:cs typeface="Century Gothic"/>
              <a:sym typeface="Century Gothic"/>
            </a:endParaRPr>
          </a:p>
          <a:p>
            <a:pPr marL="457189" indent="-287859">
              <a:lnSpc>
                <a:spcPct val="95000"/>
              </a:lnSpc>
              <a:spcBef>
                <a:spcPts val="1067"/>
              </a:spcBef>
              <a:buClr>
                <a:schemeClr val="hlink"/>
              </a:buClr>
              <a:buSzPts val="1600"/>
              <a:buFont typeface="Century Gothic"/>
              <a:buChar char="•"/>
            </a:pPr>
            <a:r>
              <a:rPr lang="en" sz="2400" b="1" dirty="0">
                <a:solidFill>
                  <a:schemeClr val="hlink"/>
                </a:solidFill>
                <a:latin typeface="Century Gothic"/>
                <a:ea typeface="Century Gothic"/>
                <a:cs typeface="Century Gothic"/>
                <a:sym typeface="Century Gothic"/>
              </a:rPr>
              <a:t>Please respect the privacy of the others in your Breakout Room.</a:t>
            </a:r>
            <a:endParaRPr sz="2400" b="1" dirty="0">
              <a:solidFill>
                <a:schemeClr val="hlink"/>
              </a:solidFill>
              <a:latin typeface="Century Gothic"/>
              <a:ea typeface="Century Gothic"/>
              <a:cs typeface="Century Gothic"/>
              <a:sym typeface="Century Gothic"/>
            </a:endParaRPr>
          </a:p>
          <a:p>
            <a:pPr marL="457189" indent="-287859">
              <a:lnSpc>
                <a:spcPct val="95000"/>
              </a:lnSpc>
              <a:spcBef>
                <a:spcPts val="1067"/>
              </a:spcBef>
              <a:spcAft>
                <a:spcPts val="1067"/>
              </a:spcAft>
              <a:buClr>
                <a:schemeClr val="hlink"/>
              </a:buClr>
              <a:buSzPts val="1600"/>
              <a:buFont typeface="Century Gothic"/>
              <a:buChar char="•"/>
            </a:pPr>
            <a:r>
              <a:rPr lang="en" sz="2400" b="1" dirty="0">
                <a:solidFill>
                  <a:schemeClr val="hlink"/>
                </a:solidFill>
                <a:latin typeface="Century Gothic"/>
                <a:ea typeface="Century Gothic"/>
                <a:cs typeface="Century Gothic"/>
                <a:sym typeface="Century Gothic"/>
              </a:rPr>
              <a:t>You are welcome to leave the Breakout Room to return to the main room at any time.</a:t>
            </a:r>
            <a:endParaRPr sz="4267" b="1" dirty="0"/>
          </a:p>
        </p:txBody>
      </p:sp>
      <p:pic>
        <p:nvPicPr>
          <p:cNvPr id="353" name="Google Shape;353;p46" descr="site logo"/>
          <p:cNvPicPr preferRelativeResize="0"/>
          <p:nvPr/>
        </p:nvPicPr>
        <p:blipFill rotWithShape="1">
          <a:blip r:embed="rId3">
            <a:alphaModFix/>
          </a:blip>
          <a:srcRect/>
          <a:stretch/>
        </p:blipFill>
        <p:spPr>
          <a:xfrm>
            <a:off x="7851430" y="1193056"/>
            <a:ext cx="1469549" cy="1375141"/>
          </a:xfrm>
          <a:prstGeom prst="rect">
            <a:avLst/>
          </a:prstGeom>
          <a:noFill/>
          <a:ln>
            <a:noFill/>
          </a:ln>
        </p:spPr>
      </p:pic>
      <p:pic>
        <p:nvPicPr>
          <p:cNvPr id="355" name="Google Shape;355;p46"/>
          <p:cNvPicPr preferRelativeResize="0"/>
          <p:nvPr/>
        </p:nvPicPr>
        <p:blipFill>
          <a:blip r:embed="rId4"/>
          <a:srcRect/>
          <a:stretch/>
        </p:blipFill>
        <p:spPr>
          <a:xfrm>
            <a:off x="9599877" y="1215626"/>
            <a:ext cx="1330001" cy="1330001"/>
          </a:xfrm>
          <a:prstGeom prst="rect">
            <a:avLst/>
          </a:prstGeom>
          <a:noFill/>
          <a:ln>
            <a:noFill/>
          </a:ln>
        </p:spPr>
      </p:pic>
    </p:spTree>
    <p:extLst>
      <p:ext uri="{BB962C8B-B14F-4D97-AF65-F5344CB8AC3E}">
        <p14:creationId xmlns:p14="http://schemas.microsoft.com/office/powerpoint/2010/main" val="34825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1">
                                            <p:txEl>
                                              <p:pRg st="0" end="0"/>
                                            </p:txEl>
                                          </p:spTgt>
                                        </p:tgtEl>
                                        <p:attrNameLst>
                                          <p:attrName>style.visibility</p:attrName>
                                        </p:attrNameLst>
                                      </p:cBhvr>
                                      <p:to>
                                        <p:strVal val="visible"/>
                                      </p:to>
                                    </p:set>
                                    <p:anim calcmode="lin" valueType="num">
                                      <p:cBhvr additive="base">
                                        <p:cTn id="7" dur="1000"/>
                                        <p:tgtEl>
                                          <p:spTgt spid="35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51">
                                            <p:txEl>
                                              <p:pRg st="1" end="1"/>
                                            </p:txEl>
                                          </p:spTgt>
                                        </p:tgtEl>
                                        <p:attrNameLst>
                                          <p:attrName>style.visibility</p:attrName>
                                        </p:attrNameLst>
                                      </p:cBhvr>
                                      <p:to>
                                        <p:strVal val="visible"/>
                                      </p:to>
                                    </p:set>
                                    <p:anim calcmode="lin" valueType="num">
                                      <p:cBhvr additive="base">
                                        <p:cTn id="12" dur="1000"/>
                                        <p:tgtEl>
                                          <p:spTgt spid="351">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51">
                                            <p:txEl>
                                              <p:pRg st="2" end="2"/>
                                            </p:txEl>
                                          </p:spTgt>
                                        </p:tgtEl>
                                        <p:attrNameLst>
                                          <p:attrName>style.visibility</p:attrName>
                                        </p:attrNameLst>
                                      </p:cBhvr>
                                      <p:to>
                                        <p:strVal val="visible"/>
                                      </p:to>
                                    </p:set>
                                    <p:anim calcmode="lin" valueType="num">
                                      <p:cBhvr additive="base">
                                        <p:cTn id="17" dur="1000"/>
                                        <p:tgtEl>
                                          <p:spTgt spid="351">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351">
                                            <p:txEl>
                                              <p:pRg st="3" end="3"/>
                                            </p:txEl>
                                          </p:spTgt>
                                        </p:tgtEl>
                                        <p:attrNameLst>
                                          <p:attrName>style.visibility</p:attrName>
                                        </p:attrNameLst>
                                      </p:cBhvr>
                                      <p:to>
                                        <p:strVal val="visible"/>
                                      </p:to>
                                    </p:set>
                                    <p:anim calcmode="lin" valueType="num">
                                      <p:cBhvr additive="base">
                                        <p:cTn id="22" dur="1000"/>
                                        <p:tgtEl>
                                          <p:spTgt spid="351">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51">
                                            <p:txEl>
                                              <p:pRg st="4" end="4"/>
                                            </p:txEl>
                                          </p:spTgt>
                                        </p:tgtEl>
                                        <p:attrNameLst>
                                          <p:attrName>style.visibility</p:attrName>
                                        </p:attrNameLst>
                                      </p:cBhvr>
                                      <p:to>
                                        <p:strVal val="visible"/>
                                      </p:to>
                                    </p:set>
                                    <p:anim calcmode="lin" valueType="num">
                                      <p:cBhvr additive="base">
                                        <p:cTn id="27" dur="1000"/>
                                        <p:tgtEl>
                                          <p:spTgt spid="351">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351">
                                            <p:txEl>
                                              <p:pRg st="5" end="5"/>
                                            </p:txEl>
                                          </p:spTgt>
                                        </p:tgtEl>
                                        <p:attrNameLst>
                                          <p:attrName>style.visibility</p:attrName>
                                        </p:attrNameLst>
                                      </p:cBhvr>
                                      <p:to>
                                        <p:strVal val="visible"/>
                                      </p:to>
                                    </p:set>
                                    <p:anim calcmode="lin" valueType="num">
                                      <p:cBhvr additive="base">
                                        <p:cTn id="32" dur="1000"/>
                                        <p:tgtEl>
                                          <p:spTgt spid="351">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51">
                                            <p:txEl>
                                              <p:pRg st="6" end="6"/>
                                            </p:txEl>
                                          </p:spTgt>
                                        </p:tgtEl>
                                        <p:attrNameLst>
                                          <p:attrName>style.visibility</p:attrName>
                                        </p:attrNameLst>
                                      </p:cBhvr>
                                      <p:to>
                                        <p:strVal val="visible"/>
                                      </p:to>
                                    </p:set>
                                    <p:anim calcmode="lin" valueType="num">
                                      <p:cBhvr additive="base">
                                        <p:cTn id="37" dur="1000"/>
                                        <p:tgtEl>
                                          <p:spTgt spid="351">
                                            <p:txEl>
                                              <p:pRg st="6" end="6"/>
                                            </p:txEl>
                                          </p:spTgt>
                                        </p:tgtEl>
                                        <p:attrNameLst>
                                          <p:attrName>ppt_x</p:attrName>
                                        </p:attrNameLst>
                                      </p:cBhvr>
                                      <p:tavLst>
                                        <p:tav tm="0">
                                          <p:val>
                                            <p:strVal val="#ppt_x-1"/>
                                          </p:val>
                                        </p:tav>
                                        <p:tav tm="100000">
                                          <p:val>
                                            <p:strVal val="#ppt_x"/>
                                          </p:val>
                                        </p:tav>
                                      </p:tavLst>
                                    </p:anim>
                                  </p:childTnLst>
                                </p:cTn>
                              </p:par>
                            </p:childTnLst>
                          </p:cTn>
                        </p:par>
                        <p:par>
                          <p:cTn id="38" fill="hold">
                            <p:stCondLst>
                              <p:cond delay="1000"/>
                            </p:stCondLst>
                            <p:childTnLst>
                              <p:par>
                                <p:cTn id="39" presetID="2" presetClass="entr" presetSubtype="4" fill="hold" nodeType="afterEffect">
                                  <p:stCondLst>
                                    <p:cond delay="0"/>
                                  </p:stCondLst>
                                  <p:childTnLst>
                                    <p:set>
                                      <p:cBhvr>
                                        <p:cTn id="40" dur="1" fill="hold">
                                          <p:stCondLst>
                                            <p:cond delay="0"/>
                                          </p:stCondLst>
                                        </p:cTn>
                                        <p:tgtEl>
                                          <p:spTgt spid="353"/>
                                        </p:tgtEl>
                                        <p:attrNameLst>
                                          <p:attrName>style.visibility</p:attrName>
                                        </p:attrNameLst>
                                      </p:cBhvr>
                                      <p:to>
                                        <p:strVal val="visible"/>
                                      </p:to>
                                    </p:set>
                                    <p:anim calcmode="lin" valueType="num">
                                      <p:cBhvr additive="base">
                                        <p:cTn id="41" dur="2500"/>
                                        <p:tgtEl>
                                          <p:spTgt spid="35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nodeType="clickEffect">
                                  <p:stCondLst>
                                    <p:cond delay="0"/>
                                  </p:stCondLst>
                                  <p:childTnLst>
                                    <p:set>
                                      <p:cBhvr>
                                        <p:cTn id="45" dur="1" fill="hold">
                                          <p:stCondLst>
                                            <p:cond delay="0"/>
                                          </p:stCondLst>
                                        </p:cTn>
                                        <p:tgtEl>
                                          <p:spTgt spid="355"/>
                                        </p:tgtEl>
                                        <p:attrNameLst>
                                          <p:attrName>style.visibility</p:attrName>
                                        </p:attrNameLst>
                                      </p:cBhvr>
                                      <p:to>
                                        <p:strVal val="visible"/>
                                      </p:to>
                                    </p:set>
                                    <p:anim calcmode="lin" valueType="num">
                                      <p:cBhvr additive="base">
                                        <p:cTn id="46" dur="1000"/>
                                        <p:tgtEl>
                                          <p:spTgt spid="355"/>
                                        </p:tgtEl>
                                        <p:attrNameLst>
                                          <p:attrName>ppt_w</p:attrName>
                                        </p:attrNameLst>
                                      </p:cBhvr>
                                      <p:tavLst>
                                        <p:tav tm="0">
                                          <p:val>
                                            <p:strVal val="0"/>
                                          </p:val>
                                        </p:tav>
                                        <p:tav tm="100000">
                                          <p:val>
                                            <p:strVal val="#ppt_w"/>
                                          </p:val>
                                        </p:tav>
                                      </p:tavLst>
                                    </p:anim>
                                    <p:anim calcmode="lin" valueType="num">
                                      <p:cBhvr additive="base">
                                        <p:cTn id="47" dur="1000"/>
                                        <p:tgtEl>
                                          <p:spTgt spid="35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4"/>
          <p:cNvSpPr txBox="1"/>
          <p:nvPr/>
        </p:nvSpPr>
        <p:spPr>
          <a:xfrm>
            <a:off x="1016265" y="140500"/>
            <a:ext cx="9076800" cy="915200"/>
          </a:xfrm>
          <a:prstGeom prst="rect">
            <a:avLst/>
          </a:prstGeom>
          <a:noFill/>
          <a:ln>
            <a:noFill/>
          </a:ln>
        </p:spPr>
        <p:txBody>
          <a:bodyPr spcFirstLastPara="1" wrap="square" lIns="121867" tIns="60933" rIns="121867" bIns="60933" anchor="b" anchorCtr="0">
            <a:noAutofit/>
          </a:bodyPr>
          <a:lstStyle/>
          <a:p>
            <a:pPr algn="ctr" defTabSz="1219170">
              <a:lnSpc>
                <a:spcPct val="85000"/>
              </a:lnSpc>
              <a:defRPr/>
            </a:pPr>
            <a:r>
              <a:rPr lang="en" sz="4400" b="1">
                <a:solidFill>
                  <a:srgbClr val="351C75"/>
                </a:solidFill>
                <a:latin typeface="Century Gothic"/>
                <a:ea typeface="Century Gothic"/>
                <a:cs typeface="Century Gothic"/>
                <a:sym typeface="Century Gothic"/>
              </a:rPr>
              <a:t>Brief Discussion Debrief </a:t>
            </a:r>
            <a:endParaRPr sz="4400" b="1">
              <a:solidFill>
                <a:srgbClr val="351C75"/>
              </a:solidFill>
              <a:latin typeface="Century Gothic"/>
              <a:ea typeface="Century Gothic"/>
              <a:cs typeface="Century Gothic"/>
              <a:sym typeface="Century Gothic"/>
            </a:endParaRPr>
          </a:p>
        </p:txBody>
      </p:sp>
      <p:sp>
        <p:nvSpPr>
          <p:cNvPr id="450" name="Google Shape;450;p64"/>
          <p:cNvSpPr txBox="1">
            <a:spLocks noGrp="1"/>
          </p:cNvSpPr>
          <p:nvPr>
            <p:ph type="body" idx="1"/>
          </p:nvPr>
        </p:nvSpPr>
        <p:spPr>
          <a:xfrm>
            <a:off x="371899" y="1055700"/>
            <a:ext cx="9164400" cy="1829200"/>
          </a:xfrm>
          <a:prstGeom prst="rect">
            <a:avLst/>
          </a:prstGeom>
        </p:spPr>
        <p:txBody>
          <a:bodyPr spcFirstLastPara="1" wrap="square" lIns="121900" tIns="60933" rIns="121900" bIns="60933" anchor="t" anchorCtr="0">
            <a:normAutofit lnSpcReduction="10000"/>
          </a:bodyPr>
          <a:lstStyle/>
          <a:p>
            <a:pPr marL="0" indent="0" algn="ctr">
              <a:lnSpc>
                <a:spcPct val="115000"/>
              </a:lnSpc>
              <a:spcBef>
                <a:spcPts val="0"/>
              </a:spcBef>
              <a:buClr>
                <a:schemeClr val="dk2"/>
              </a:buClr>
              <a:buSzPts val="800"/>
              <a:buNone/>
            </a:pPr>
            <a:r>
              <a:rPr lang="en" sz="3467" b="1" dirty="0">
                <a:solidFill>
                  <a:srgbClr val="351C75"/>
                </a:solidFill>
              </a:rPr>
              <a:t>How was the discussion process for you?</a:t>
            </a:r>
            <a:endParaRPr sz="3467" b="1" dirty="0">
              <a:solidFill>
                <a:srgbClr val="351C75"/>
              </a:solidFill>
            </a:endParaRPr>
          </a:p>
          <a:p>
            <a:pPr marL="0" indent="0" algn="ctr">
              <a:lnSpc>
                <a:spcPct val="115000"/>
              </a:lnSpc>
              <a:spcBef>
                <a:spcPts val="0"/>
              </a:spcBef>
              <a:buClr>
                <a:schemeClr val="dk2"/>
              </a:buClr>
              <a:buSzPts val="800"/>
              <a:buNone/>
            </a:pPr>
            <a:r>
              <a:rPr lang="en" sz="3467" b="1" dirty="0">
                <a:solidFill>
                  <a:srgbClr val="351C75"/>
                </a:solidFill>
              </a:rPr>
              <a:t>Did you gain some helpful ideas? </a:t>
            </a:r>
            <a:endParaRPr sz="3467" b="1" dirty="0">
              <a:solidFill>
                <a:srgbClr val="351C75"/>
              </a:solidFill>
            </a:endParaRPr>
          </a:p>
          <a:p>
            <a:pPr marL="0" indent="0" algn="ctr">
              <a:lnSpc>
                <a:spcPct val="115000"/>
              </a:lnSpc>
              <a:spcBef>
                <a:spcPts val="0"/>
              </a:spcBef>
              <a:buClr>
                <a:schemeClr val="dk2"/>
              </a:buClr>
              <a:buSzPts val="800"/>
              <a:buNone/>
            </a:pPr>
            <a:r>
              <a:rPr lang="en" sz="3467" b="1" dirty="0">
                <a:solidFill>
                  <a:srgbClr val="351C75"/>
                </a:solidFill>
              </a:rPr>
              <a:t>Any themes emerge? Any surprises?</a:t>
            </a:r>
            <a:endParaRPr sz="3467" b="1" dirty="0">
              <a:solidFill>
                <a:srgbClr val="351C75"/>
              </a:solidFill>
            </a:endParaRPr>
          </a:p>
        </p:txBody>
      </p:sp>
      <p:sp>
        <p:nvSpPr>
          <p:cNvPr id="451" name="Google Shape;451;p64"/>
          <p:cNvSpPr txBox="1"/>
          <p:nvPr/>
        </p:nvSpPr>
        <p:spPr>
          <a:xfrm>
            <a:off x="871433" y="2941167"/>
            <a:ext cx="9938000" cy="1635200"/>
          </a:xfrm>
          <a:prstGeom prst="rect">
            <a:avLst/>
          </a:prstGeom>
          <a:noFill/>
          <a:ln w="9525" cap="flat" cmpd="sng">
            <a:solidFill>
              <a:srgbClr val="274E1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33" tIns="91433" rIns="91433" bIns="91433" anchor="ctr" anchorCtr="0">
            <a:noAutofit/>
          </a:bodyPr>
          <a:lstStyle/>
          <a:p>
            <a:pPr defTabSz="1219170">
              <a:defRPr/>
            </a:pPr>
            <a:r>
              <a:rPr lang="en" sz="3600" b="1">
                <a:solidFill>
                  <a:srgbClr val="1F497D"/>
                </a:solidFill>
                <a:latin typeface="Century Gothic"/>
                <a:ea typeface="Century Gothic"/>
                <a:cs typeface="Century Gothic"/>
                <a:sym typeface="Century Gothic"/>
              </a:rPr>
              <a:t>Please “raise your hand” </a:t>
            </a:r>
            <a:br>
              <a:rPr lang="en" sz="3600" b="1">
                <a:solidFill>
                  <a:srgbClr val="1F497D"/>
                </a:solidFill>
                <a:latin typeface="Century Gothic"/>
                <a:ea typeface="Century Gothic"/>
                <a:cs typeface="Century Gothic"/>
                <a:sym typeface="Century Gothic"/>
              </a:rPr>
            </a:br>
            <a:r>
              <a:rPr lang="en" sz="3600" b="1">
                <a:solidFill>
                  <a:srgbClr val="1F497D"/>
                </a:solidFill>
                <a:latin typeface="Century Gothic"/>
                <a:ea typeface="Century Gothic"/>
                <a:cs typeface="Century Gothic"/>
                <a:sym typeface="Century Gothic"/>
              </a:rPr>
              <a:t>or drop your comments into the ‘Chat’.</a:t>
            </a:r>
            <a:endParaRPr sz="3600" b="1">
              <a:solidFill>
                <a:srgbClr val="1F497D"/>
              </a:solidFill>
              <a:latin typeface="Century Gothic"/>
              <a:ea typeface="Century Gothic"/>
              <a:cs typeface="Century Gothic"/>
              <a:sym typeface="Century Gothic"/>
            </a:endParaRPr>
          </a:p>
          <a:p>
            <a:pPr algn="ctr" defTabSz="1219170">
              <a:defRPr/>
            </a:pPr>
            <a:r>
              <a:rPr lang="en" sz="2533" b="1">
                <a:solidFill>
                  <a:srgbClr val="1F497D"/>
                </a:solidFill>
                <a:latin typeface="Century Gothic"/>
                <a:ea typeface="Century Gothic"/>
                <a:cs typeface="Century Gothic"/>
                <a:sym typeface="Century Gothic"/>
              </a:rPr>
              <a:t>(We can share comments with the group after the Forum.)</a:t>
            </a:r>
            <a:endParaRPr sz="2533" b="1">
              <a:solidFill>
                <a:srgbClr val="1F497D"/>
              </a:solidFill>
              <a:latin typeface="Century Gothic"/>
              <a:ea typeface="Century Gothic"/>
              <a:cs typeface="Century Gothic"/>
              <a:sym typeface="Century Gothic"/>
            </a:endParaRPr>
          </a:p>
        </p:txBody>
      </p:sp>
      <p:sp>
        <p:nvSpPr>
          <p:cNvPr id="452" name="Google Shape;452;p64"/>
          <p:cNvSpPr txBox="1"/>
          <p:nvPr/>
        </p:nvSpPr>
        <p:spPr>
          <a:xfrm>
            <a:off x="1457093" y="4637801"/>
            <a:ext cx="8176507" cy="1067047"/>
          </a:xfrm>
          <a:prstGeom prst="rect">
            <a:avLst/>
          </a:prstGeom>
          <a:noFill/>
          <a:ln>
            <a:noFill/>
          </a:ln>
        </p:spPr>
        <p:txBody>
          <a:bodyPr spcFirstLastPara="1" wrap="square" lIns="121900" tIns="121900" rIns="121900" bIns="121900" anchor="t" anchorCtr="0">
            <a:spAutoFit/>
          </a:bodyPr>
          <a:lstStyle/>
          <a:p>
            <a:pPr algn="ctr" defTabSz="1219170">
              <a:buSzPts val="1100"/>
              <a:defRPr/>
            </a:pPr>
            <a:r>
              <a:rPr lang="en" sz="2667" b="1" dirty="0">
                <a:solidFill>
                  <a:srgbClr val="38761D"/>
                </a:solidFill>
                <a:latin typeface="Lato"/>
                <a:ea typeface="Lato"/>
                <a:cs typeface="Lato"/>
                <a:sym typeface="Lato"/>
              </a:rPr>
              <a:t>You will be invited to share reactions and insights in the Survey after the session.</a:t>
            </a:r>
            <a:endParaRPr sz="2533" dirty="0"/>
          </a:p>
        </p:txBody>
      </p:sp>
      <p:pic>
        <p:nvPicPr>
          <p:cNvPr id="453" name="Google Shape;453;p64"/>
          <p:cNvPicPr preferRelativeResize="0"/>
          <p:nvPr/>
        </p:nvPicPr>
        <p:blipFill>
          <a:blip r:embed="rId3">
            <a:alphaModFix/>
          </a:blip>
          <a:stretch>
            <a:fillRect/>
          </a:stretch>
        </p:blipFill>
        <p:spPr>
          <a:xfrm>
            <a:off x="6503467" y="2997150"/>
            <a:ext cx="3831667" cy="550167"/>
          </a:xfrm>
          <a:prstGeom prst="rect">
            <a:avLst/>
          </a:prstGeom>
          <a:noFill/>
          <a:ln>
            <a:noFill/>
          </a:ln>
        </p:spPr>
      </p:pic>
      <p:pic>
        <p:nvPicPr>
          <p:cNvPr id="454" name="Google Shape;454;p64"/>
          <p:cNvPicPr preferRelativeResize="0"/>
          <p:nvPr/>
        </p:nvPicPr>
        <p:blipFill>
          <a:blip r:embed="rId4">
            <a:alphaModFix/>
          </a:blip>
          <a:stretch>
            <a:fillRect/>
          </a:stretch>
        </p:blipFill>
        <p:spPr>
          <a:xfrm>
            <a:off x="9336633" y="370502"/>
            <a:ext cx="2009401" cy="2509233"/>
          </a:xfrm>
          <a:prstGeom prst="rect">
            <a:avLst/>
          </a:prstGeom>
          <a:noFill/>
          <a:ln>
            <a:noFill/>
          </a:ln>
        </p:spPr>
      </p:pic>
    </p:spTree>
    <p:extLst>
      <p:ext uri="{BB962C8B-B14F-4D97-AF65-F5344CB8AC3E}">
        <p14:creationId xmlns:p14="http://schemas.microsoft.com/office/powerpoint/2010/main" val="28852096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additive="base">
                                        <p:cTn id="7" dur="1000"/>
                                        <p:tgtEl>
                                          <p:spTgt spid="449"/>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0">
                                            <p:txEl>
                                              <p:pRg st="0" end="0"/>
                                            </p:txEl>
                                          </p:spTgt>
                                        </p:tgtEl>
                                        <p:attrNameLst>
                                          <p:attrName>style.visibility</p:attrName>
                                        </p:attrNameLst>
                                      </p:cBhvr>
                                      <p:to>
                                        <p:strVal val="visible"/>
                                      </p:to>
                                    </p:set>
                                    <p:anim calcmode="lin" valueType="num">
                                      <p:cBhvr additive="base">
                                        <p:cTn id="11" dur="1000"/>
                                        <p:tgtEl>
                                          <p:spTgt spid="450">
                                            <p:txEl>
                                              <p:pRg st="0" end="0"/>
                                            </p:txEl>
                                          </p:spTgt>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2" fill="hold" nodeType="afterEffect">
                                  <p:stCondLst>
                                    <p:cond delay="0"/>
                                  </p:stCondLst>
                                  <p:childTnLst>
                                    <p:set>
                                      <p:cBhvr>
                                        <p:cTn id="14" dur="1" fill="hold">
                                          <p:stCondLst>
                                            <p:cond delay="0"/>
                                          </p:stCondLst>
                                        </p:cTn>
                                        <p:tgtEl>
                                          <p:spTgt spid="450">
                                            <p:txEl>
                                              <p:pRg st="1" end="1"/>
                                            </p:txEl>
                                          </p:spTgt>
                                        </p:tgtEl>
                                        <p:attrNameLst>
                                          <p:attrName>style.visibility</p:attrName>
                                        </p:attrNameLst>
                                      </p:cBhvr>
                                      <p:to>
                                        <p:strVal val="visible"/>
                                      </p:to>
                                    </p:set>
                                    <p:anim calcmode="lin" valueType="num">
                                      <p:cBhvr additive="base">
                                        <p:cTn id="15" dur="1000"/>
                                        <p:tgtEl>
                                          <p:spTgt spid="450">
                                            <p:txEl>
                                              <p:pRg st="1" end="1"/>
                                            </p:txEl>
                                          </p:spTgt>
                                        </p:tgtEl>
                                        <p:attrNameLst>
                                          <p:attrName>ppt_x</p:attrName>
                                        </p:attrNameLst>
                                      </p:cBhvr>
                                      <p:tavLst>
                                        <p:tav tm="0">
                                          <p:val>
                                            <p:strVal val="#ppt_x+1"/>
                                          </p:val>
                                        </p:tav>
                                        <p:tav tm="100000">
                                          <p:val>
                                            <p:strVal val="#ppt_x"/>
                                          </p:val>
                                        </p:tav>
                                      </p:tavLst>
                                    </p:anim>
                                  </p:childTnLst>
                                </p:cTn>
                              </p:par>
                            </p:childTnLst>
                          </p:cTn>
                        </p:par>
                        <p:par>
                          <p:cTn id="16" fill="hold">
                            <p:stCondLst>
                              <p:cond delay="3000"/>
                            </p:stCondLst>
                            <p:childTnLst>
                              <p:par>
                                <p:cTn id="17" presetID="2" presetClass="entr" presetSubtype="2" fill="hold" nodeType="afterEffect">
                                  <p:stCondLst>
                                    <p:cond delay="0"/>
                                  </p:stCondLst>
                                  <p:childTnLst>
                                    <p:set>
                                      <p:cBhvr>
                                        <p:cTn id="18" dur="1" fill="hold">
                                          <p:stCondLst>
                                            <p:cond delay="0"/>
                                          </p:stCondLst>
                                        </p:cTn>
                                        <p:tgtEl>
                                          <p:spTgt spid="450">
                                            <p:txEl>
                                              <p:pRg st="2" end="2"/>
                                            </p:txEl>
                                          </p:spTgt>
                                        </p:tgtEl>
                                        <p:attrNameLst>
                                          <p:attrName>style.visibility</p:attrName>
                                        </p:attrNameLst>
                                      </p:cBhvr>
                                      <p:to>
                                        <p:strVal val="visible"/>
                                      </p:to>
                                    </p:set>
                                    <p:anim calcmode="lin" valueType="num">
                                      <p:cBhvr additive="base">
                                        <p:cTn id="19" dur="1000"/>
                                        <p:tgtEl>
                                          <p:spTgt spid="450">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451"/>
                                        </p:tgtEl>
                                        <p:attrNameLst>
                                          <p:attrName>style.visibility</p:attrName>
                                        </p:attrNameLst>
                                      </p:cBhvr>
                                      <p:to>
                                        <p:strVal val="visible"/>
                                      </p:to>
                                    </p:set>
                                    <p:anim calcmode="lin" valueType="num">
                                      <p:cBhvr additive="base">
                                        <p:cTn id="24" dur="1000"/>
                                        <p:tgtEl>
                                          <p:spTgt spid="451"/>
                                        </p:tgtEl>
                                        <p:attrNameLst>
                                          <p:attrName>ppt_w</p:attrName>
                                        </p:attrNameLst>
                                      </p:cBhvr>
                                      <p:tavLst>
                                        <p:tav tm="0">
                                          <p:val>
                                            <p:strVal val="0"/>
                                          </p:val>
                                        </p:tav>
                                        <p:tav tm="100000">
                                          <p:val>
                                            <p:strVal val="#ppt_w"/>
                                          </p:val>
                                        </p:tav>
                                      </p:tavLst>
                                    </p:anim>
                                    <p:anim calcmode="lin" valueType="num">
                                      <p:cBhvr additive="base">
                                        <p:cTn id="25" dur="1000"/>
                                        <p:tgtEl>
                                          <p:spTgt spid="451"/>
                                        </p:tgtEl>
                                        <p:attrNameLst>
                                          <p:attrName>ppt_h</p:attrName>
                                        </p:attrNameLst>
                                      </p:cBhvr>
                                      <p:tavLst>
                                        <p:tav tm="0">
                                          <p:val>
                                            <p:strVal val="0"/>
                                          </p:val>
                                        </p:tav>
                                        <p:tav tm="100000">
                                          <p:val>
                                            <p:strVal val="#ppt_h"/>
                                          </p:val>
                                        </p:tav>
                                      </p:tavLst>
                                    </p:anim>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453"/>
                                        </p:tgtEl>
                                        <p:attrNameLst>
                                          <p:attrName>style.visibility</p:attrName>
                                        </p:attrNameLst>
                                      </p:cBhvr>
                                      <p:to>
                                        <p:strVal val="visible"/>
                                      </p:to>
                                    </p:set>
                                    <p:animEffect transition="in" filter="fade">
                                      <p:cBhvr>
                                        <p:cTn id="29" dur="1000"/>
                                        <p:tgtEl>
                                          <p:spTgt spid="453"/>
                                        </p:tgtEl>
                                      </p:cBhvr>
                                    </p:animEffect>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452"/>
                                        </p:tgtEl>
                                        <p:attrNameLst>
                                          <p:attrName>style.visibility</p:attrName>
                                        </p:attrNameLst>
                                      </p:cBhvr>
                                      <p:to>
                                        <p:strVal val="visible"/>
                                      </p:to>
                                    </p:set>
                                    <p:anim calcmode="lin" valueType="num">
                                      <p:cBhvr additive="base">
                                        <p:cTn id="33" dur="1000"/>
                                        <p:tgtEl>
                                          <p:spTgt spid="4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87952E-CF39-AAD4-60B4-572059171C74}"/>
              </a:ext>
            </a:extLst>
          </p:cNvPr>
          <p:cNvSpPr>
            <a:spLocks noGrp="1"/>
          </p:cNvSpPr>
          <p:nvPr>
            <p:ph type="title"/>
          </p:nvPr>
        </p:nvSpPr>
        <p:spPr/>
        <p:txBody>
          <a:bodyPr>
            <a:normAutofit fontScale="90000"/>
          </a:bodyPr>
          <a:lstStyle/>
          <a:p>
            <a:pPr algn="l"/>
            <a:r>
              <a:rPr lang="en-US" sz="5400" b="1" dirty="0">
                <a:solidFill>
                  <a:schemeClr val="accent2">
                    <a:lumMod val="75000"/>
                  </a:schemeClr>
                </a:solidFill>
              </a:rPr>
              <a:t>CIT Support Numbers as of 3/15/2024</a:t>
            </a:r>
          </a:p>
        </p:txBody>
      </p:sp>
      <p:graphicFrame>
        <p:nvGraphicFramePr>
          <p:cNvPr id="7" name="Table 6">
            <a:extLst>
              <a:ext uri="{FF2B5EF4-FFF2-40B4-BE49-F238E27FC236}">
                <a16:creationId xmlns:a16="http://schemas.microsoft.com/office/drawing/2014/main" id="{F8D19A84-316E-5650-C879-AF4E5B657716}"/>
              </a:ext>
            </a:extLst>
          </p:cNvPr>
          <p:cNvGraphicFramePr>
            <a:graphicFrameLocks noGrp="1"/>
          </p:cNvGraphicFramePr>
          <p:nvPr>
            <p:extLst>
              <p:ext uri="{D42A27DB-BD31-4B8C-83A1-F6EECF244321}">
                <p14:modId xmlns:p14="http://schemas.microsoft.com/office/powerpoint/2010/main" val="3030063906"/>
              </p:ext>
            </p:extLst>
          </p:nvPr>
        </p:nvGraphicFramePr>
        <p:xfrm>
          <a:off x="416689" y="1534562"/>
          <a:ext cx="8009760" cy="4340143"/>
        </p:xfrm>
        <a:graphic>
          <a:graphicData uri="http://schemas.openxmlformats.org/drawingml/2006/table">
            <a:tbl>
              <a:tblPr firstRow="1" bandRow="1"/>
              <a:tblGrid>
                <a:gridCol w="2523360">
                  <a:extLst>
                    <a:ext uri="{9D8B030D-6E8A-4147-A177-3AD203B41FA5}">
                      <a16:colId xmlns:a16="http://schemas.microsoft.com/office/drawing/2014/main" val="2361312237"/>
                    </a:ext>
                  </a:extLst>
                </a:gridCol>
                <a:gridCol w="1463040">
                  <a:extLst>
                    <a:ext uri="{9D8B030D-6E8A-4147-A177-3AD203B41FA5}">
                      <a16:colId xmlns:a16="http://schemas.microsoft.com/office/drawing/2014/main" val="401223971"/>
                    </a:ext>
                  </a:extLst>
                </a:gridCol>
                <a:gridCol w="731520">
                  <a:extLst>
                    <a:ext uri="{9D8B030D-6E8A-4147-A177-3AD203B41FA5}">
                      <a16:colId xmlns:a16="http://schemas.microsoft.com/office/drawing/2014/main" val="3912588132"/>
                    </a:ext>
                  </a:extLst>
                </a:gridCol>
                <a:gridCol w="822960">
                  <a:extLst>
                    <a:ext uri="{9D8B030D-6E8A-4147-A177-3AD203B41FA5}">
                      <a16:colId xmlns:a16="http://schemas.microsoft.com/office/drawing/2014/main" val="1590886375"/>
                    </a:ext>
                  </a:extLst>
                </a:gridCol>
                <a:gridCol w="822960">
                  <a:extLst>
                    <a:ext uri="{9D8B030D-6E8A-4147-A177-3AD203B41FA5}">
                      <a16:colId xmlns:a16="http://schemas.microsoft.com/office/drawing/2014/main" val="3419126822"/>
                    </a:ext>
                  </a:extLst>
                </a:gridCol>
                <a:gridCol w="822960">
                  <a:extLst>
                    <a:ext uri="{9D8B030D-6E8A-4147-A177-3AD203B41FA5}">
                      <a16:colId xmlns:a16="http://schemas.microsoft.com/office/drawing/2014/main" val="3474319656"/>
                    </a:ext>
                  </a:extLst>
                </a:gridCol>
                <a:gridCol w="822960">
                  <a:extLst>
                    <a:ext uri="{9D8B030D-6E8A-4147-A177-3AD203B41FA5}">
                      <a16:colId xmlns:a16="http://schemas.microsoft.com/office/drawing/2014/main" val="4183546346"/>
                    </a:ext>
                  </a:extLst>
                </a:gridCol>
              </a:tblGrid>
              <a:tr h="527320">
                <a:tc>
                  <a:txBody>
                    <a:bodyPr/>
                    <a:lstStyle/>
                    <a:p>
                      <a:pPr marL="0" marR="0" algn="ctr">
                        <a:lnSpc>
                          <a:spcPct val="115000"/>
                        </a:lnSpc>
                        <a:spcBef>
                          <a:spcPts val="0"/>
                        </a:spcBef>
                        <a:spcAft>
                          <a:spcPts val="0"/>
                        </a:spcAft>
                      </a:pPr>
                      <a:r>
                        <a:rPr lang="en-US" sz="15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CIT Lead Teacher Support</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9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Cumulative Totals </a:t>
                      </a:r>
                      <a:br>
                        <a:rPr lang="en-US" sz="9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br>
                      <a:r>
                        <a:rPr lang="en-US" sz="9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(includes completed or resigned)</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b">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700" b="1" kern="1200" dirty="0">
                          <a:solidFill>
                            <a:srgbClr val="FF0000"/>
                          </a:solidFill>
                          <a:effectLst/>
                          <a:latin typeface="Century Gothic" panose="020B0502020202020204" pitchFamily="34" charset="0"/>
                          <a:ea typeface="Times New Roman" panose="02020603050405020304" pitchFamily="18" charset="0"/>
                          <a:cs typeface="Arial" panose="020B0604020202020204" pitchFamily="34" charset="0"/>
                        </a:rPr>
                        <a:t>2023-2024</a:t>
                      </a:r>
                      <a:br>
                        <a:rPr lang="en-US" sz="1700" b="1" kern="1200" dirty="0">
                          <a:solidFill>
                            <a:srgbClr val="FF0000"/>
                          </a:solidFill>
                          <a:effectLst/>
                          <a:latin typeface="Century Gothic" panose="020B0502020202020204" pitchFamily="34" charset="0"/>
                          <a:ea typeface="Times New Roman" panose="02020603050405020304" pitchFamily="18" charset="0"/>
                          <a:cs typeface="Arial" panose="020B0604020202020204" pitchFamily="34" charset="0"/>
                        </a:rPr>
                      </a:br>
                      <a:r>
                        <a:rPr lang="en-US" sz="700" b="1" kern="1200" dirty="0">
                          <a:solidFill>
                            <a:srgbClr val="FF0000"/>
                          </a:solidFill>
                          <a:effectLst/>
                          <a:latin typeface="Century Gothic" panose="020B0502020202020204" pitchFamily="34" charset="0"/>
                          <a:ea typeface="Times New Roman" panose="02020603050405020304" pitchFamily="18" charset="0"/>
                          <a:cs typeface="Arial" panose="020B0604020202020204" pitchFamily="34" charset="0"/>
                        </a:rPr>
                        <a:t>(as of 3/15/2024)</a:t>
                      </a:r>
                      <a:endParaRPr lang="en-US" sz="9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2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2022-2023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2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2021-2022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2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2020-2021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2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2019-2020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2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2018-</a:t>
                      </a:r>
                      <a:br>
                        <a:rPr lang="en-US" sz="12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br>
                      <a:r>
                        <a:rPr lang="en-US" sz="12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2019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202" marR="8202" marT="8202"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extLst>
                  <a:ext uri="{0D108BD9-81ED-4DB2-BD59-A6C34878D82A}">
                    <a16:rowId xmlns:a16="http://schemas.microsoft.com/office/drawing/2014/main" val="2696905285"/>
                  </a:ext>
                </a:extLst>
              </a:tr>
              <a:tr h="454804">
                <a:tc>
                  <a:txBody>
                    <a:bodyPr/>
                    <a:lstStyle/>
                    <a:p>
                      <a:pPr marL="0" marR="0" algn="r">
                        <a:lnSpc>
                          <a:spcPct val="115000"/>
                        </a:lnSpc>
                        <a:spcBef>
                          <a:spcPts val="0"/>
                        </a:spcBef>
                        <a:spcAft>
                          <a:spcPts val="0"/>
                        </a:spcAft>
                      </a:pPr>
                      <a:r>
                        <a:rPr lang="en-US" sz="16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INTERNS TOTAL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2100" b="1" kern="1200" dirty="0">
                          <a:solidFill>
                            <a:srgbClr val="FF0000"/>
                          </a:solidFill>
                          <a:effectLst/>
                          <a:latin typeface="Century Gothic" panose="020B0502020202020204" pitchFamily="34" charset="0"/>
                          <a:ea typeface="Times New Roman" panose="02020603050405020304" pitchFamily="18" charset="0"/>
                          <a:cs typeface="Arial" panose="020B0604020202020204" pitchFamily="34" charset="0"/>
                        </a:rPr>
                        <a:t>285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349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129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b="1"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218</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fontAlgn="b">
                        <a:lnSpc>
                          <a:spcPct val="107000"/>
                        </a:lnSpc>
                        <a:spcBef>
                          <a:spcPts val="0"/>
                        </a:spcBef>
                        <a:spcAft>
                          <a:spcPts val="0"/>
                        </a:spcAft>
                      </a:pPr>
                      <a:r>
                        <a:rPr lang="en-US" sz="1500" b="1" i="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372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202" marR="8202" marT="8202"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extLst>
                  <a:ext uri="{0D108BD9-81ED-4DB2-BD59-A6C34878D82A}">
                    <a16:rowId xmlns:a16="http://schemas.microsoft.com/office/drawing/2014/main" val="3426434106"/>
                  </a:ext>
                </a:extLst>
              </a:tr>
              <a:tr h="486799">
                <a:tc>
                  <a:txBody>
                    <a:bodyPr/>
                    <a:lstStyle/>
                    <a:p>
                      <a:pPr marL="0" marR="0" algn="r">
                        <a:lnSpc>
                          <a:spcPct val="115000"/>
                        </a:lnSpc>
                        <a:spcBef>
                          <a:spcPts val="0"/>
                        </a:spcBef>
                        <a:spcAft>
                          <a:spcPts val="0"/>
                        </a:spcAft>
                      </a:pPr>
                      <a:r>
                        <a:rPr lang="en-US" sz="16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Prof Support RESIDENT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2100" b="1"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56</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91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fontAlgn="b">
                        <a:lnSpc>
                          <a:spcPct val="107000"/>
                        </a:lnSpc>
                        <a:spcBef>
                          <a:spcPts val="0"/>
                        </a:spcBef>
                        <a:spcAft>
                          <a:spcPts val="0"/>
                        </a:spcAft>
                      </a:pPr>
                      <a:r>
                        <a:rPr lang="en-US" sz="1500" i="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83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202" marR="8202" marT="8202"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extLst>
                  <a:ext uri="{0D108BD9-81ED-4DB2-BD59-A6C34878D82A}">
                    <a16:rowId xmlns:a16="http://schemas.microsoft.com/office/drawing/2014/main" val="231263996"/>
                  </a:ext>
                </a:extLst>
              </a:tr>
              <a:tr h="454804">
                <a:tc>
                  <a:txBody>
                    <a:bodyPr/>
                    <a:lstStyle/>
                    <a:p>
                      <a:pPr marL="0" marR="0" algn="r">
                        <a:lnSpc>
                          <a:spcPct val="115000"/>
                        </a:lnSpc>
                        <a:spcBef>
                          <a:spcPts val="0"/>
                        </a:spcBef>
                        <a:spcAft>
                          <a:spcPts val="0"/>
                        </a:spcAft>
                      </a:pPr>
                      <a:r>
                        <a:rPr lang="en-US" sz="16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Prof Support TENURED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2100" b="1" kern="120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15</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fontAlgn="b">
                        <a:lnSpc>
                          <a:spcPct val="107000"/>
                        </a:lnSpc>
                        <a:spcBef>
                          <a:spcPts val="0"/>
                        </a:spcBef>
                        <a:spcAft>
                          <a:spcPts val="0"/>
                        </a:spcAft>
                      </a:pPr>
                      <a:r>
                        <a:rPr lang="en-US" sz="1500" i="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202" marR="8202" marT="8202"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extLst>
                  <a:ext uri="{0D108BD9-81ED-4DB2-BD59-A6C34878D82A}">
                    <a16:rowId xmlns:a16="http://schemas.microsoft.com/office/drawing/2014/main" val="2554294452"/>
                  </a:ext>
                </a:extLst>
              </a:tr>
              <a:tr h="486799">
                <a:tc>
                  <a:txBody>
                    <a:bodyPr/>
                    <a:lstStyle/>
                    <a:p>
                      <a:pPr marL="0" marR="0" algn="r">
                        <a:lnSpc>
                          <a:spcPct val="115000"/>
                        </a:lnSpc>
                        <a:spcBef>
                          <a:spcPts val="0"/>
                        </a:spcBef>
                        <a:spcAft>
                          <a:spcPts val="0"/>
                        </a:spcAft>
                      </a:pPr>
                      <a:r>
                        <a:rPr lang="en-US" sz="16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Prof Support </a:t>
                      </a:r>
                      <a:br>
                        <a:rPr lang="en-US" sz="16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br>
                      <a:r>
                        <a:rPr lang="en-US" sz="16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Uncertified &amp; LT Sub</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21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Calibri" panose="020F0502020204030204" pitchFamily="34" charset="0"/>
                          <a:cs typeface="Arial" panose="020B0604020202020204" pitchFamily="34" charset="0"/>
                        </a:rPr>
                        <a:t>20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tc>
                  <a:txBody>
                    <a:bodyPr/>
                    <a:lstStyle/>
                    <a:p>
                      <a:pPr marL="0" marR="0" algn="ctr" fontAlgn="b">
                        <a:lnSpc>
                          <a:spcPct val="107000"/>
                        </a:lnSpc>
                        <a:spcBef>
                          <a:spcPts val="0"/>
                        </a:spcBef>
                        <a:spcAft>
                          <a:spcPts val="0"/>
                        </a:spcAft>
                      </a:pPr>
                      <a:r>
                        <a:rPr lang="en-US" sz="1500" i="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202" marR="8202" marT="8202"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AF1EF"/>
                    </a:solidFill>
                  </a:tcPr>
                </a:tc>
                <a:extLst>
                  <a:ext uri="{0D108BD9-81ED-4DB2-BD59-A6C34878D82A}">
                    <a16:rowId xmlns:a16="http://schemas.microsoft.com/office/drawing/2014/main" val="3466919442"/>
                  </a:ext>
                </a:extLst>
              </a:tr>
              <a:tr h="486690">
                <a:tc>
                  <a:txBody>
                    <a:bodyPr/>
                    <a:lstStyle/>
                    <a:p>
                      <a:pPr marL="0" marR="0" algn="r">
                        <a:lnSpc>
                          <a:spcPct val="115000"/>
                        </a:lnSpc>
                        <a:spcBef>
                          <a:spcPts val="0"/>
                        </a:spcBef>
                        <a:spcAft>
                          <a:spcPts val="0"/>
                        </a:spcAft>
                      </a:pPr>
                      <a:r>
                        <a:rPr lang="en-US" sz="16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Teachers needing Mentor Support</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21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393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456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239</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157</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a:lnSpc>
                          <a:spcPct val="115000"/>
                        </a:lnSpc>
                        <a:spcBef>
                          <a:spcPts val="0"/>
                        </a:spcBef>
                        <a:spcAft>
                          <a:spcPts val="0"/>
                        </a:spcAft>
                      </a:pPr>
                      <a:r>
                        <a:rPr lang="en-US" sz="15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362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tc>
                  <a:txBody>
                    <a:bodyPr/>
                    <a:lstStyle/>
                    <a:p>
                      <a:pPr marL="0" marR="0" algn="ctr" fontAlgn="b">
                        <a:lnSpc>
                          <a:spcPct val="107000"/>
                        </a:lnSpc>
                        <a:spcBef>
                          <a:spcPts val="0"/>
                        </a:spcBef>
                        <a:spcAft>
                          <a:spcPts val="0"/>
                        </a:spcAft>
                      </a:pPr>
                      <a:r>
                        <a:rPr lang="en-US" sz="1500" b="1" i="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514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202" marR="8202" marT="8202"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2E1DD"/>
                    </a:solidFill>
                  </a:tcPr>
                </a:tc>
                <a:extLst>
                  <a:ext uri="{0D108BD9-81ED-4DB2-BD59-A6C34878D82A}">
                    <a16:rowId xmlns:a16="http://schemas.microsoft.com/office/drawing/2014/main" val="2863228387"/>
                  </a:ext>
                </a:extLst>
              </a:tr>
              <a:tr h="428543">
                <a:tc>
                  <a:txBody>
                    <a:bodyPr/>
                    <a:lstStyle/>
                    <a:p>
                      <a:pPr marL="0" marR="0" algn="r">
                        <a:lnSpc>
                          <a:spcPct val="115000"/>
                        </a:lnSpc>
                        <a:spcBef>
                          <a:spcPts val="0"/>
                        </a:spcBef>
                        <a:spcAft>
                          <a:spcPts val="0"/>
                        </a:spcAft>
                      </a:pPr>
                      <a:r>
                        <a:rPr lang="en-US" sz="11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Teachers Receiving Independent Evaluation</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8E1EA"/>
                    </a:solidFill>
                  </a:tcPr>
                </a:tc>
                <a:tc>
                  <a:txBody>
                    <a:bodyPr/>
                    <a:lstStyle/>
                    <a:p>
                      <a:pPr marL="0" marR="0" algn="ctr">
                        <a:lnSpc>
                          <a:spcPct val="115000"/>
                        </a:lnSpc>
                        <a:spcBef>
                          <a:spcPts val="0"/>
                        </a:spcBef>
                        <a:spcAft>
                          <a:spcPts val="0"/>
                        </a:spcAft>
                      </a:pPr>
                      <a:r>
                        <a:rPr lang="en-US" sz="1800" b="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38</a:t>
                      </a:r>
                      <a:endParaRPr lang="en-US" sz="900" b="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8E1EA"/>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52</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8E1EA"/>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55</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8E1EA"/>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81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8E1EA"/>
                    </a:solidFill>
                  </a:tcPr>
                </a:tc>
                <a:tc>
                  <a:txBody>
                    <a:bodyPr/>
                    <a:lstStyle/>
                    <a:p>
                      <a:pPr marL="0" marR="0" algn="ctr">
                        <a:lnSpc>
                          <a:spcPct val="115000"/>
                        </a:lnSpc>
                        <a:spcBef>
                          <a:spcPts val="0"/>
                        </a:spcBef>
                        <a:spcAft>
                          <a:spcPts val="0"/>
                        </a:spcAft>
                      </a:pPr>
                      <a:r>
                        <a:rPr lang="en-US" sz="1500"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123</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8E1EA"/>
                    </a:solidFill>
                  </a:tcPr>
                </a:tc>
                <a:tc>
                  <a:txBody>
                    <a:bodyPr/>
                    <a:lstStyle/>
                    <a:p>
                      <a:pPr marL="0" marR="0" algn="ctr">
                        <a:lnSpc>
                          <a:spcPct val="115000"/>
                        </a:lnSpc>
                        <a:spcBef>
                          <a:spcPts val="0"/>
                        </a:spcBef>
                        <a:spcAft>
                          <a:spcPts val="0"/>
                        </a:spcAft>
                      </a:pPr>
                      <a:r>
                        <a:rPr lang="en-US" sz="1500" i="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136</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8202" marR="8202" marT="8202"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E8E1EA"/>
                    </a:solidFill>
                  </a:tcPr>
                </a:tc>
                <a:extLst>
                  <a:ext uri="{0D108BD9-81ED-4DB2-BD59-A6C34878D82A}">
                    <a16:rowId xmlns:a16="http://schemas.microsoft.com/office/drawing/2014/main" val="2796094072"/>
                  </a:ext>
                </a:extLst>
              </a:tr>
              <a:tr h="602935">
                <a:tc>
                  <a:txBody>
                    <a:bodyPr/>
                    <a:lstStyle/>
                    <a:p>
                      <a:pPr marL="0" marR="0" algn="r">
                        <a:lnSpc>
                          <a:spcPct val="115000"/>
                        </a:lnSpc>
                        <a:spcBef>
                          <a:spcPts val="0"/>
                        </a:spcBef>
                        <a:spcAft>
                          <a:spcPts val="0"/>
                        </a:spcAft>
                      </a:pPr>
                      <a:r>
                        <a:rPr lang="en-US" sz="1400" b="1" kern="1200" dirty="0">
                          <a:solidFill>
                            <a:srgbClr val="000000"/>
                          </a:solidFill>
                          <a:effectLst/>
                          <a:latin typeface="Century Gothic" panose="020B0502020202020204" pitchFamily="34" charset="0"/>
                          <a:ea typeface="Times New Roman" panose="02020603050405020304" pitchFamily="18" charset="0"/>
                          <a:cs typeface="Arial" panose="020B0604020202020204" pitchFamily="34" charset="0"/>
                        </a:rPr>
                        <a:t>Lead Teacher-Mentors Activated</a:t>
                      </a:r>
                      <a:r>
                        <a:rPr lang="en-US" sz="10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 of Sept 14, 2023)</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1D9EC"/>
                    </a:solidFill>
                  </a:tcPr>
                </a:tc>
                <a:tc>
                  <a:txBody>
                    <a:bodyPr/>
                    <a:lstStyle/>
                    <a:p>
                      <a:pPr marL="0" marR="0" algn="ctr">
                        <a:lnSpc>
                          <a:spcPct val="115000"/>
                        </a:lnSpc>
                        <a:spcBef>
                          <a:spcPts val="0"/>
                        </a:spcBef>
                        <a:spcAft>
                          <a:spcPts val="0"/>
                        </a:spcAft>
                      </a:pPr>
                      <a:r>
                        <a:rPr lang="en-US" sz="2100" b="1" kern="1200" dirty="0">
                          <a:solidFill>
                            <a:srgbClr val="374C81"/>
                          </a:solidFill>
                          <a:effectLst/>
                          <a:latin typeface="Times New Roman" panose="02020603050405020304" pitchFamily="18" charset="0"/>
                          <a:ea typeface="Calibri" panose="020F0502020204030204" pitchFamily="34" charset="0"/>
                          <a:cs typeface="Times New Roman" panose="02020603050405020304" pitchFamily="18" charset="0"/>
                        </a:rPr>
                        <a:t>169</a:t>
                      </a:r>
                      <a:r>
                        <a:rPr lang="en-US" sz="900" b="0" kern="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b="1" kern="1200" dirty="0">
                          <a:solidFill>
                            <a:srgbClr val="374C81"/>
                          </a:solidFill>
                          <a:effectLst/>
                          <a:latin typeface="Times New Roman" panose="02020603050405020304" pitchFamily="18" charset="0"/>
                          <a:ea typeface="Calibri" panose="020F0502020204030204" pitchFamily="34" charset="0"/>
                          <a:cs typeface="Times New Roman" panose="02020603050405020304" pitchFamily="18" charset="0"/>
                        </a:rPr>
                        <a:t>(91.8%)</a:t>
                      </a:r>
                      <a:endParaRPr lang="en-US" sz="7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1D9EC"/>
                    </a:solidFill>
                  </a:tcPr>
                </a:tc>
                <a:tc>
                  <a:txBody>
                    <a:bodyPr/>
                    <a:lstStyle/>
                    <a:p>
                      <a:pPr marL="0" marR="0" algn="ctr">
                        <a:lnSpc>
                          <a:spcPct val="115000"/>
                        </a:lnSpc>
                        <a:spcBef>
                          <a:spcPts val="0"/>
                        </a:spcBef>
                        <a:spcAft>
                          <a:spcPts val="0"/>
                        </a:spcAft>
                      </a:pPr>
                      <a:r>
                        <a:rPr lang="en-US" sz="1500" kern="1200" dirty="0">
                          <a:solidFill>
                            <a:srgbClr val="374C81"/>
                          </a:solidFill>
                          <a:effectLst/>
                          <a:latin typeface="Times New Roman" panose="02020603050405020304" pitchFamily="18" charset="0"/>
                          <a:ea typeface="Calibri" panose="020F0502020204030204" pitchFamily="34" charset="0"/>
                          <a:cs typeface="Times New Roman" panose="02020603050405020304" pitchFamily="18" charset="0"/>
                        </a:rPr>
                        <a:t>158 (98.1%)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1D9EC"/>
                    </a:solidFill>
                  </a:tcPr>
                </a:tc>
                <a:tc>
                  <a:txBody>
                    <a:bodyPr/>
                    <a:lstStyle/>
                    <a:p>
                      <a:pPr marL="0" marR="0" algn="ctr">
                        <a:lnSpc>
                          <a:spcPct val="115000"/>
                        </a:lnSpc>
                        <a:spcBef>
                          <a:spcPts val="0"/>
                        </a:spcBef>
                        <a:spcAft>
                          <a:spcPts val="0"/>
                        </a:spcAft>
                      </a:pPr>
                      <a:r>
                        <a:rPr lang="en-US" sz="1500" kern="1200" dirty="0">
                          <a:solidFill>
                            <a:srgbClr val="374C81"/>
                          </a:solidFill>
                          <a:effectLst/>
                          <a:latin typeface="Times New Roman" panose="02020603050405020304" pitchFamily="18" charset="0"/>
                          <a:ea typeface="Calibri" panose="020F0502020204030204" pitchFamily="34" charset="0"/>
                          <a:cs typeface="Times New Roman" panose="02020603050405020304" pitchFamily="18" charset="0"/>
                        </a:rPr>
                        <a:t>102 (67.1%)</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1D9EC"/>
                    </a:solidFill>
                  </a:tcPr>
                </a:tc>
                <a:tc>
                  <a:txBody>
                    <a:bodyPr/>
                    <a:lstStyle/>
                    <a:p>
                      <a:pPr marL="0" marR="0" algn="ctr">
                        <a:lnSpc>
                          <a:spcPct val="115000"/>
                        </a:lnSpc>
                        <a:spcBef>
                          <a:spcPts val="0"/>
                        </a:spcBef>
                        <a:spcAft>
                          <a:spcPts val="0"/>
                        </a:spcAft>
                      </a:pPr>
                      <a:r>
                        <a:rPr lang="en-US" sz="1500" kern="1200" dirty="0">
                          <a:solidFill>
                            <a:srgbClr val="374C81"/>
                          </a:solidFill>
                          <a:effectLst/>
                          <a:latin typeface="Times New Roman" panose="02020603050405020304" pitchFamily="18" charset="0"/>
                          <a:ea typeface="Calibri" panose="020F0502020204030204" pitchFamily="34" charset="0"/>
                          <a:cs typeface="Times New Roman" panose="02020603050405020304" pitchFamily="18" charset="0"/>
                        </a:rPr>
                        <a:t>74 (44.0%)</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1D9EC"/>
                    </a:solidFill>
                  </a:tcPr>
                </a:tc>
                <a:tc>
                  <a:txBody>
                    <a:bodyPr/>
                    <a:lstStyle/>
                    <a:p>
                      <a:pPr marL="0" marR="0" algn="ctr">
                        <a:lnSpc>
                          <a:spcPct val="115000"/>
                        </a:lnSpc>
                        <a:spcBef>
                          <a:spcPts val="0"/>
                        </a:spcBef>
                        <a:spcAft>
                          <a:spcPts val="0"/>
                        </a:spcAft>
                      </a:pPr>
                      <a:r>
                        <a:rPr lang="en-US" sz="1500" kern="1200" dirty="0">
                          <a:solidFill>
                            <a:srgbClr val="374C81"/>
                          </a:solidFill>
                          <a:effectLst/>
                          <a:latin typeface="Times New Roman" panose="02020603050405020304" pitchFamily="18" charset="0"/>
                          <a:ea typeface="Calibri" panose="020F0502020204030204" pitchFamily="34" charset="0"/>
                          <a:cs typeface="Times New Roman" panose="02020603050405020304" pitchFamily="18" charset="0"/>
                        </a:rPr>
                        <a:t>142 (72.8%)</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1D9EC"/>
                    </a:solidFill>
                  </a:tcPr>
                </a:tc>
                <a:tc>
                  <a:txBody>
                    <a:bodyPr/>
                    <a:lstStyle/>
                    <a:p>
                      <a:pPr marL="0" marR="0" algn="ctr">
                        <a:lnSpc>
                          <a:spcPct val="115000"/>
                        </a:lnSpc>
                        <a:spcBef>
                          <a:spcPts val="0"/>
                        </a:spcBef>
                        <a:spcAft>
                          <a:spcPts val="0"/>
                        </a:spcAft>
                      </a:pPr>
                      <a:r>
                        <a:rPr lang="en-US" sz="1500" i="1" kern="1200" dirty="0">
                          <a:solidFill>
                            <a:srgbClr val="374C81"/>
                          </a:solidFill>
                          <a:effectLst/>
                          <a:latin typeface="Times New Roman" panose="02020603050405020304" pitchFamily="18" charset="0"/>
                          <a:ea typeface="Calibri" panose="020F0502020204030204" pitchFamily="34" charset="0"/>
                          <a:cs typeface="Times New Roman" panose="02020603050405020304" pitchFamily="18" charset="0"/>
                        </a:rPr>
                        <a:t>188 (94%)</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78739" marR="78739" marT="39370" marB="39370" anchor="ctr">
                    <a:lnL w="12700" cap="flat" cmpd="sng" algn="ctr">
                      <a:solidFill>
                        <a:srgbClr val="61A796"/>
                      </a:solidFill>
                      <a:prstDash val="solid"/>
                      <a:round/>
                      <a:headEnd type="none" w="med" len="med"/>
                      <a:tailEnd type="none" w="med" len="med"/>
                    </a:lnL>
                    <a:lnR w="12700" cap="flat" cmpd="sng" algn="ctr">
                      <a:solidFill>
                        <a:srgbClr val="61A796"/>
                      </a:solidFill>
                      <a:prstDash val="solid"/>
                      <a:round/>
                      <a:headEnd type="none" w="med" len="med"/>
                      <a:tailEnd type="none" w="med" len="med"/>
                    </a:lnR>
                    <a:lnT w="12700" cap="flat" cmpd="sng" algn="ctr">
                      <a:solidFill>
                        <a:srgbClr val="61A796"/>
                      </a:solidFill>
                      <a:prstDash val="solid"/>
                      <a:round/>
                      <a:headEnd type="none" w="med" len="med"/>
                      <a:tailEnd type="none" w="med" len="med"/>
                    </a:lnT>
                    <a:lnB w="12700" cap="flat" cmpd="sng" algn="ctr">
                      <a:solidFill>
                        <a:srgbClr val="61A796"/>
                      </a:solidFill>
                      <a:prstDash val="solid"/>
                      <a:round/>
                      <a:headEnd type="none" w="med" len="med"/>
                      <a:tailEnd type="none" w="med" len="med"/>
                    </a:lnB>
                    <a:solidFill>
                      <a:srgbClr val="D1D9EC"/>
                    </a:solidFill>
                  </a:tcPr>
                </a:tc>
                <a:extLst>
                  <a:ext uri="{0D108BD9-81ED-4DB2-BD59-A6C34878D82A}">
                    <a16:rowId xmlns:a16="http://schemas.microsoft.com/office/drawing/2014/main" val="2076649940"/>
                  </a:ext>
                </a:extLst>
              </a:tr>
            </a:tbl>
          </a:graphicData>
        </a:graphic>
      </p:graphicFrame>
      <p:graphicFrame>
        <p:nvGraphicFramePr>
          <p:cNvPr id="2" name="Table 1">
            <a:extLst>
              <a:ext uri="{FF2B5EF4-FFF2-40B4-BE49-F238E27FC236}">
                <a16:creationId xmlns:a16="http://schemas.microsoft.com/office/drawing/2014/main" id="{A910ED71-1A85-EACB-87B3-E7C3A2238FDF}"/>
              </a:ext>
            </a:extLst>
          </p:cNvPr>
          <p:cNvGraphicFramePr>
            <a:graphicFrameLocks noGrp="1"/>
          </p:cNvGraphicFramePr>
          <p:nvPr>
            <p:extLst>
              <p:ext uri="{D42A27DB-BD31-4B8C-83A1-F6EECF244321}">
                <p14:modId xmlns:p14="http://schemas.microsoft.com/office/powerpoint/2010/main" val="4028273377"/>
              </p:ext>
            </p:extLst>
          </p:nvPr>
        </p:nvGraphicFramePr>
        <p:xfrm>
          <a:off x="8657862" y="1962826"/>
          <a:ext cx="2793357" cy="914400"/>
        </p:xfrm>
        <a:graphic>
          <a:graphicData uri="http://schemas.openxmlformats.org/drawingml/2006/table">
            <a:tbl>
              <a:tblPr firstRow="1" bandRow="1">
                <a:tableStyleId>{5FD0F851-EC5A-4D38-B0AD-8093EC10F338}</a:tableStyleId>
              </a:tblPr>
              <a:tblGrid>
                <a:gridCol w="2793357">
                  <a:extLst>
                    <a:ext uri="{9D8B030D-6E8A-4147-A177-3AD203B41FA5}">
                      <a16:colId xmlns:a16="http://schemas.microsoft.com/office/drawing/2014/main" val="3373967057"/>
                    </a:ext>
                  </a:extLst>
                </a:gridCol>
              </a:tblGrid>
              <a:tr h="457200">
                <a:tc>
                  <a:txBody>
                    <a:bodyPr/>
                    <a:lstStyle/>
                    <a:p>
                      <a:r>
                        <a:rPr lang="en-US" sz="2000" b="0" dirty="0"/>
                        <a:t>Resigned: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4229426311"/>
                  </a:ext>
                </a:extLst>
              </a:tr>
              <a:tr h="457200">
                <a:tc>
                  <a:txBody>
                    <a:bodyPr/>
                    <a:lstStyle/>
                    <a:p>
                      <a:r>
                        <a:rPr lang="en-US" sz="2000" b="0" dirty="0"/>
                        <a:t>Completed: 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alpha val="20000"/>
                      </a:schemeClr>
                    </a:solidFill>
                  </a:tcPr>
                </a:tc>
                <a:extLst>
                  <a:ext uri="{0D108BD9-81ED-4DB2-BD59-A6C34878D82A}">
                    <a16:rowId xmlns:a16="http://schemas.microsoft.com/office/drawing/2014/main" val="1276518790"/>
                  </a:ext>
                </a:extLst>
              </a:tr>
            </a:tbl>
          </a:graphicData>
        </a:graphic>
      </p:graphicFrame>
    </p:spTree>
    <p:extLst>
      <p:ext uri="{BB962C8B-B14F-4D97-AF65-F5344CB8AC3E}">
        <p14:creationId xmlns:p14="http://schemas.microsoft.com/office/powerpoint/2010/main" val="360074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7">
          <a:extLst>
            <a:ext uri="{FF2B5EF4-FFF2-40B4-BE49-F238E27FC236}">
              <a16:creationId xmlns:a16="http://schemas.microsoft.com/office/drawing/2014/main" id="{E0B43FE2-835A-023F-2B4B-4AFF927C1CC2}"/>
            </a:ext>
          </a:extLst>
        </p:cNvPr>
        <p:cNvGrpSpPr/>
        <p:nvPr/>
      </p:nvGrpSpPr>
      <p:grpSpPr>
        <a:xfrm>
          <a:off x="0" y="0"/>
          <a:ext cx="0" cy="0"/>
          <a:chOff x="0" y="0"/>
          <a:chExt cx="0" cy="0"/>
        </a:xfrm>
      </p:grpSpPr>
      <p:sp>
        <p:nvSpPr>
          <p:cNvPr id="308" name="Google Shape;308;p50">
            <a:extLst>
              <a:ext uri="{FF2B5EF4-FFF2-40B4-BE49-F238E27FC236}">
                <a16:creationId xmlns:a16="http://schemas.microsoft.com/office/drawing/2014/main" id="{A68959E7-FA4E-51B0-9CE6-FAD94814738A}"/>
              </a:ext>
            </a:extLst>
          </p:cNvPr>
          <p:cNvSpPr txBox="1">
            <a:spLocks noGrp="1"/>
          </p:cNvSpPr>
          <p:nvPr>
            <p:ph type="title"/>
          </p:nvPr>
        </p:nvSpPr>
        <p:spPr>
          <a:xfrm>
            <a:off x="321276" y="274636"/>
            <a:ext cx="11261124" cy="2409646"/>
          </a:xfrm>
          <a:prstGeom prst="rect">
            <a:avLst/>
          </a:prstGeom>
        </p:spPr>
        <p:txBody>
          <a:bodyPr spcFirstLastPara="1" wrap="square" lIns="121900" tIns="60933" rIns="121900" bIns="60933" anchor="ctr" anchorCtr="0">
            <a:noAutofit/>
          </a:bodyPr>
          <a:lstStyle/>
          <a:p>
            <a:pPr>
              <a:buSzPts val="990"/>
            </a:pPr>
            <a:r>
              <a:rPr lang="en" sz="3733" dirty="0"/>
              <a:t>May Mentor Forum </a:t>
            </a:r>
            <a:r>
              <a:rPr lang="en" sz="3733" b="1" dirty="0">
                <a:solidFill>
                  <a:srgbClr val="0000FF"/>
                </a:solidFill>
              </a:rPr>
              <a:t>in Person</a:t>
            </a:r>
            <a:endParaRPr sz="3733" b="1" dirty="0">
              <a:solidFill>
                <a:srgbClr val="0000FF"/>
              </a:solidFill>
            </a:endParaRPr>
          </a:p>
          <a:p>
            <a:pPr>
              <a:buSzPts val="990"/>
            </a:pPr>
            <a:r>
              <a:rPr lang="en" sz="3733" dirty="0"/>
              <a:t>May 20, 2024,  4:00-7:00 pm</a:t>
            </a:r>
            <a:endParaRPr sz="3733" dirty="0"/>
          </a:p>
          <a:p>
            <a:pPr>
              <a:buSzPts val="990"/>
            </a:pPr>
            <a:r>
              <a:rPr lang="en" sz="3733" dirty="0"/>
              <a:t>at Temple B’rith Kodesh,2131 Elmwood Avenue</a:t>
            </a:r>
            <a:endParaRPr sz="3733" dirty="0"/>
          </a:p>
          <a:p>
            <a:pPr>
              <a:buSzPts val="990"/>
            </a:pPr>
            <a:r>
              <a:rPr lang="en" sz="3733" dirty="0"/>
              <a:t>Wrap-up, Interns of the Year&amp; Dinner! (Thanks, RTA!)</a:t>
            </a:r>
            <a:endParaRPr sz="3733" dirty="0"/>
          </a:p>
        </p:txBody>
      </p:sp>
      <p:pic>
        <p:nvPicPr>
          <p:cNvPr id="309" name="Google Shape;309;p50">
            <a:extLst>
              <a:ext uri="{FF2B5EF4-FFF2-40B4-BE49-F238E27FC236}">
                <a16:creationId xmlns:a16="http://schemas.microsoft.com/office/drawing/2014/main" id="{0316888F-A9CB-4146-519B-F2608C4C2326}"/>
              </a:ext>
            </a:extLst>
          </p:cNvPr>
          <p:cNvPicPr preferRelativeResize="0"/>
          <p:nvPr/>
        </p:nvPicPr>
        <p:blipFill>
          <a:blip r:embed="rId3">
            <a:alphaModFix/>
          </a:blip>
          <a:stretch>
            <a:fillRect/>
          </a:stretch>
        </p:blipFill>
        <p:spPr>
          <a:xfrm>
            <a:off x="9500479" y="2634904"/>
            <a:ext cx="2228225" cy="3534247"/>
          </a:xfrm>
          <a:prstGeom prst="rect">
            <a:avLst/>
          </a:prstGeom>
          <a:noFill/>
          <a:ln>
            <a:noFill/>
          </a:ln>
        </p:spPr>
      </p:pic>
      <p:pic>
        <p:nvPicPr>
          <p:cNvPr id="310" name="Google Shape;310;p50">
            <a:extLst>
              <a:ext uri="{FF2B5EF4-FFF2-40B4-BE49-F238E27FC236}">
                <a16:creationId xmlns:a16="http://schemas.microsoft.com/office/drawing/2014/main" id="{4EFB04FD-1CD8-86A0-EB55-7F711F68326A}"/>
              </a:ext>
            </a:extLst>
          </p:cNvPr>
          <p:cNvPicPr preferRelativeResize="0"/>
          <p:nvPr/>
        </p:nvPicPr>
        <p:blipFill>
          <a:blip r:embed="rId4">
            <a:alphaModFix/>
          </a:blip>
          <a:stretch>
            <a:fillRect/>
          </a:stretch>
        </p:blipFill>
        <p:spPr>
          <a:xfrm>
            <a:off x="6478457" y="2634904"/>
            <a:ext cx="2573968" cy="2573968"/>
          </a:xfrm>
          <a:prstGeom prst="rect">
            <a:avLst/>
          </a:prstGeom>
          <a:noFill/>
          <a:ln>
            <a:noFill/>
          </a:ln>
        </p:spPr>
      </p:pic>
      <p:pic>
        <p:nvPicPr>
          <p:cNvPr id="312" name="Google Shape;312;p50">
            <a:extLst>
              <a:ext uri="{FF2B5EF4-FFF2-40B4-BE49-F238E27FC236}">
                <a16:creationId xmlns:a16="http://schemas.microsoft.com/office/drawing/2014/main" id="{BACFF193-CDAB-3575-29D0-2B2FB817C971}"/>
              </a:ext>
            </a:extLst>
          </p:cNvPr>
          <p:cNvPicPr preferRelativeResize="0"/>
          <p:nvPr/>
        </p:nvPicPr>
        <p:blipFill>
          <a:blip r:embed="rId5">
            <a:extLst>
              <a:ext uri="{28A0092B-C50C-407E-A947-70E740481C1C}">
                <a14:useLocalDpi xmlns:a14="http://schemas.microsoft.com/office/drawing/2010/main" val="0"/>
              </a:ext>
            </a:extLst>
          </a:blip>
          <a:srcRect/>
          <a:stretch/>
        </p:blipFill>
        <p:spPr>
          <a:xfrm>
            <a:off x="609600" y="2604436"/>
            <a:ext cx="5420803" cy="3446231"/>
          </a:xfrm>
          <a:prstGeom prst="rect">
            <a:avLst/>
          </a:prstGeom>
          <a:noFill/>
          <a:ln>
            <a:noFill/>
          </a:ln>
        </p:spPr>
      </p:pic>
      <p:pic>
        <p:nvPicPr>
          <p:cNvPr id="313" name="Google Shape;313;p50">
            <a:extLst>
              <a:ext uri="{FF2B5EF4-FFF2-40B4-BE49-F238E27FC236}">
                <a16:creationId xmlns:a16="http://schemas.microsoft.com/office/drawing/2014/main" id="{D86EFC91-BF12-8BD8-4007-454A52D76B28}"/>
              </a:ext>
            </a:extLst>
          </p:cNvPr>
          <p:cNvPicPr preferRelativeResize="0">
            <a:picLocks noChangeAspect="1"/>
          </p:cNvPicPr>
          <p:nvPr/>
        </p:nvPicPr>
        <p:blipFill>
          <a:blip r:embed="rId6">
            <a:extLst>
              <a:ext uri="{28A0092B-C50C-407E-A947-70E740481C1C}">
                <a14:useLocalDpi xmlns:a14="http://schemas.microsoft.com/office/drawing/2010/main" val="0"/>
              </a:ext>
            </a:extLst>
          </a:blip>
          <a:srcRect/>
          <a:stretch/>
        </p:blipFill>
        <p:spPr>
          <a:xfrm>
            <a:off x="5951838" y="4551569"/>
            <a:ext cx="3923209" cy="1765444"/>
          </a:xfrm>
          <a:prstGeom prst="rect">
            <a:avLst/>
          </a:prstGeom>
          <a:noFill/>
          <a:ln>
            <a:noFill/>
          </a:ln>
        </p:spPr>
      </p:pic>
    </p:spTree>
    <p:extLst>
      <p:ext uri="{BB962C8B-B14F-4D97-AF65-F5344CB8AC3E}">
        <p14:creationId xmlns:p14="http://schemas.microsoft.com/office/powerpoint/2010/main" val="66453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
                                            <p:txEl>
                                              <p:pRg st="0" end="0"/>
                                            </p:txEl>
                                          </p:spTgt>
                                        </p:tgtEl>
                                        <p:attrNameLst>
                                          <p:attrName>style.visibility</p:attrName>
                                        </p:attrNameLst>
                                      </p:cBhvr>
                                      <p:to>
                                        <p:strVal val="visible"/>
                                      </p:to>
                                    </p:set>
                                    <p:animEffect transition="in" filter="fade">
                                      <p:cBhvr>
                                        <p:cTn id="7" dur="1000"/>
                                        <p:tgtEl>
                                          <p:spTgt spid="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
                                            <p:txEl>
                                              <p:pRg st="1" end="1"/>
                                            </p:txEl>
                                          </p:spTgt>
                                        </p:tgtEl>
                                        <p:attrNameLst>
                                          <p:attrName>style.visibility</p:attrName>
                                        </p:attrNameLst>
                                      </p:cBhvr>
                                      <p:to>
                                        <p:strVal val="visible"/>
                                      </p:to>
                                    </p:set>
                                    <p:animEffect transition="in" filter="fade">
                                      <p:cBhvr>
                                        <p:cTn id="12" dur="1000"/>
                                        <p:tgtEl>
                                          <p:spTgt spid="3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
                                            <p:txEl>
                                              <p:pRg st="2" end="2"/>
                                            </p:txEl>
                                          </p:spTgt>
                                        </p:tgtEl>
                                        <p:attrNameLst>
                                          <p:attrName>style.visibility</p:attrName>
                                        </p:attrNameLst>
                                      </p:cBhvr>
                                      <p:to>
                                        <p:strVal val="visible"/>
                                      </p:to>
                                    </p:set>
                                    <p:animEffect transition="in" filter="fade">
                                      <p:cBhvr>
                                        <p:cTn id="17" dur="1000"/>
                                        <p:tgtEl>
                                          <p:spTgt spid="3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
                                            <p:txEl>
                                              <p:pRg st="3" end="3"/>
                                            </p:txEl>
                                          </p:spTgt>
                                        </p:tgtEl>
                                        <p:attrNameLst>
                                          <p:attrName>style.visibility</p:attrName>
                                        </p:attrNameLst>
                                      </p:cBhvr>
                                      <p:to>
                                        <p:strVal val="visible"/>
                                      </p:to>
                                    </p:set>
                                    <p:animEffect transition="in" filter="fade">
                                      <p:cBhvr>
                                        <p:cTn id="22" dur="1000"/>
                                        <p:tgtEl>
                                          <p:spTgt spid="308">
                                            <p:txEl>
                                              <p:pRg st="3" end="3"/>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10"/>
                                        </p:tgtEl>
                                        <p:attrNameLst>
                                          <p:attrName>style.visibility</p:attrName>
                                        </p:attrNameLst>
                                      </p:cBhvr>
                                      <p:to>
                                        <p:strVal val="visible"/>
                                      </p:to>
                                    </p:set>
                                    <p:animEffect transition="in" filter="fade">
                                      <p:cBhvr>
                                        <p:cTn id="26" dur="1000"/>
                                        <p:tgtEl>
                                          <p:spTgt spid="310"/>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12"/>
                                        </p:tgtEl>
                                        <p:attrNameLst>
                                          <p:attrName>style.visibility</p:attrName>
                                        </p:attrNameLst>
                                      </p:cBhvr>
                                      <p:to>
                                        <p:strVal val="visible"/>
                                      </p:to>
                                    </p:set>
                                    <p:animEffect transition="in" filter="fade">
                                      <p:cBhvr>
                                        <p:cTn id="30" dur="1000"/>
                                        <p:tgtEl>
                                          <p:spTgt spid="312"/>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13"/>
                                        </p:tgtEl>
                                        <p:attrNameLst>
                                          <p:attrName>style.visibility</p:attrName>
                                        </p:attrNameLst>
                                      </p:cBhvr>
                                      <p:to>
                                        <p:strVal val="visible"/>
                                      </p:to>
                                    </p:set>
                                    <p:animEffect transition="in" filter="fade">
                                      <p:cBhvr>
                                        <p:cTn id="34" dur="1000"/>
                                        <p:tgtEl>
                                          <p:spTgt spid="313"/>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309"/>
                                        </p:tgtEl>
                                        <p:attrNameLst>
                                          <p:attrName>style.visibility</p:attrName>
                                        </p:attrNameLst>
                                      </p:cBhvr>
                                      <p:to>
                                        <p:strVal val="visible"/>
                                      </p:to>
                                    </p:set>
                                    <p:animEffect transition="in" filter="fade">
                                      <p:cBhvr>
                                        <p:cTn id="38" dur="1000"/>
                                        <p:tgtEl>
                                          <p:spTgt spid="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7"/>
          <p:cNvSpPr txBox="1">
            <a:spLocks noGrp="1"/>
          </p:cNvSpPr>
          <p:nvPr>
            <p:ph type="title"/>
          </p:nvPr>
        </p:nvSpPr>
        <p:spPr>
          <a:xfrm>
            <a:off x="439600" y="1065933"/>
            <a:ext cx="4534000" cy="2280400"/>
          </a:xfrm>
          <a:prstGeom prst="rect">
            <a:avLst/>
          </a:prstGeom>
        </p:spPr>
        <p:txBody>
          <a:bodyPr spcFirstLastPara="1" wrap="square" lIns="121900" tIns="60933" rIns="121900" bIns="60933" anchor="ctr" anchorCtr="0">
            <a:noAutofit/>
          </a:bodyPr>
          <a:lstStyle/>
          <a:p>
            <a:pPr>
              <a:buSzPts val="990"/>
            </a:pPr>
            <a:r>
              <a:rPr lang="en" sz="4533" b="1">
                <a:solidFill>
                  <a:srgbClr val="274E13"/>
                </a:solidFill>
              </a:rPr>
              <a:t>Thanks for enduring Mentor March Madness!</a:t>
            </a:r>
            <a:endParaRPr sz="4533" b="1">
              <a:solidFill>
                <a:srgbClr val="274E13"/>
              </a:solidFill>
            </a:endParaRPr>
          </a:p>
        </p:txBody>
      </p:sp>
      <p:sp>
        <p:nvSpPr>
          <p:cNvPr id="591" name="Google Shape;591;p77"/>
          <p:cNvSpPr txBox="1"/>
          <p:nvPr/>
        </p:nvSpPr>
        <p:spPr>
          <a:xfrm>
            <a:off x="439000" y="3698738"/>
            <a:ext cx="4619600" cy="1641691"/>
          </a:xfrm>
          <a:prstGeom prst="rect">
            <a:avLst/>
          </a:prstGeom>
          <a:solidFill>
            <a:srgbClr val="D9D2E9"/>
          </a:solidFill>
          <a:ln w="19050" cap="flat" cmpd="sng">
            <a:solidFill>
              <a:srgbClr val="3C78D8"/>
            </a:solidFill>
            <a:prstDash val="solid"/>
            <a:round/>
            <a:headEnd type="none" w="sm" len="sm"/>
            <a:tailEnd type="none" w="sm" len="sm"/>
          </a:ln>
        </p:spPr>
        <p:txBody>
          <a:bodyPr spcFirstLastPara="1" wrap="square" lIns="121900" tIns="121900" rIns="121900" bIns="121900" anchor="t" anchorCtr="0">
            <a:spAutoFit/>
          </a:bodyPr>
          <a:lstStyle/>
          <a:p>
            <a:pPr algn="ctr" defTabSz="1219170"/>
            <a:r>
              <a:rPr lang="en" sz="2267" b="1">
                <a:solidFill>
                  <a:srgbClr val="9900FF"/>
                </a:solidFill>
              </a:rPr>
              <a:t>Please complete the Program Evaluation Survey after today’s Forum.  Your input is needed to help us plan future sessions. </a:t>
            </a:r>
            <a:endParaRPr sz="2267" b="1">
              <a:solidFill>
                <a:srgbClr val="9900FF"/>
              </a:solidFill>
            </a:endParaRPr>
          </a:p>
        </p:txBody>
      </p:sp>
      <p:pic>
        <p:nvPicPr>
          <p:cNvPr id="592" name="Google Shape;592;p77"/>
          <p:cNvPicPr preferRelativeResize="0"/>
          <p:nvPr/>
        </p:nvPicPr>
        <p:blipFill>
          <a:blip r:embed="rId3">
            <a:alphaModFix/>
          </a:blip>
          <a:stretch>
            <a:fillRect/>
          </a:stretch>
        </p:blipFill>
        <p:spPr>
          <a:xfrm>
            <a:off x="5143600" y="493334"/>
            <a:ext cx="6707533" cy="53227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1"/>
          <p:cNvSpPr txBox="1">
            <a:spLocks noGrp="1"/>
          </p:cNvSpPr>
          <p:nvPr>
            <p:ph type="title"/>
          </p:nvPr>
        </p:nvSpPr>
        <p:spPr>
          <a:xfrm>
            <a:off x="406133" y="387285"/>
            <a:ext cx="6976400" cy="1143200"/>
          </a:xfrm>
          <a:prstGeom prst="rect">
            <a:avLst/>
          </a:prstGeom>
        </p:spPr>
        <p:txBody>
          <a:bodyPr spcFirstLastPara="1" wrap="square" lIns="121900" tIns="60933" rIns="121900" bIns="60933" anchor="ctr" anchorCtr="0">
            <a:normAutofit/>
          </a:bodyPr>
          <a:lstStyle/>
          <a:p>
            <a:r>
              <a:rPr lang="en-US" sz="4400" b="1" dirty="0">
                <a:solidFill>
                  <a:srgbClr val="274E13"/>
                </a:solidFill>
              </a:rPr>
              <a:t>🏀</a:t>
            </a:r>
            <a:r>
              <a:rPr lang="en" sz="4400" b="1" i="1" dirty="0">
                <a:solidFill>
                  <a:srgbClr val="274E13"/>
                </a:solidFill>
              </a:rPr>
              <a:t>Mad March Reminders</a:t>
            </a:r>
            <a:endParaRPr sz="4400" b="1" i="1" dirty="0">
              <a:solidFill>
                <a:srgbClr val="274E13"/>
              </a:solidFill>
            </a:endParaRPr>
          </a:p>
        </p:txBody>
      </p:sp>
      <p:pic>
        <p:nvPicPr>
          <p:cNvPr id="319" name="Google Shape;319;p51"/>
          <p:cNvPicPr preferRelativeResize="0"/>
          <p:nvPr/>
        </p:nvPicPr>
        <p:blipFill>
          <a:blip r:embed="rId3">
            <a:alphaModFix/>
          </a:blip>
          <a:stretch>
            <a:fillRect/>
          </a:stretch>
        </p:blipFill>
        <p:spPr>
          <a:xfrm>
            <a:off x="7651592" y="316333"/>
            <a:ext cx="1292733" cy="1723667"/>
          </a:xfrm>
          <a:prstGeom prst="rect">
            <a:avLst/>
          </a:prstGeom>
          <a:noFill/>
          <a:ln>
            <a:noFill/>
          </a:ln>
        </p:spPr>
      </p:pic>
      <p:pic>
        <p:nvPicPr>
          <p:cNvPr id="320" name="Google Shape;320;p51"/>
          <p:cNvPicPr preferRelativeResize="0"/>
          <p:nvPr/>
        </p:nvPicPr>
        <p:blipFill>
          <a:blip r:embed="rId4">
            <a:alphaModFix/>
          </a:blip>
          <a:stretch>
            <a:fillRect/>
          </a:stretch>
        </p:blipFill>
        <p:spPr>
          <a:xfrm>
            <a:off x="9009934" y="316337"/>
            <a:ext cx="2728367" cy="3461967"/>
          </a:xfrm>
          <a:prstGeom prst="rect">
            <a:avLst/>
          </a:prstGeom>
          <a:noFill/>
          <a:ln>
            <a:noFill/>
          </a:ln>
        </p:spPr>
      </p:pic>
      <p:sp>
        <p:nvSpPr>
          <p:cNvPr id="321" name="Google Shape;321;p51"/>
          <p:cNvSpPr txBox="1">
            <a:spLocks noGrp="1"/>
          </p:cNvSpPr>
          <p:nvPr>
            <p:ph type="body" idx="1"/>
          </p:nvPr>
        </p:nvSpPr>
        <p:spPr>
          <a:xfrm>
            <a:off x="406133" y="1601436"/>
            <a:ext cx="10972800" cy="2025200"/>
          </a:xfrm>
          <a:prstGeom prst="rect">
            <a:avLst/>
          </a:prstGeom>
        </p:spPr>
        <p:txBody>
          <a:bodyPr spcFirstLastPara="1" wrap="square" lIns="121900" tIns="60933" rIns="121900" bIns="60933" anchor="t" anchorCtr="0">
            <a:noAutofit/>
          </a:bodyPr>
          <a:lstStyle/>
          <a:p>
            <a:pPr marL="0" indent="0">
              <a:lnSpc>
                <a:spcPct val="80000"/>
              </a:lnSpc>
              <a:spcBef>
                <a:spcPts val="0"/>
              </a:spcBef>
              <a:buSzPts val="688"/>
              <a:buNone/>
            </a:pPr>
            <a:r>
              <a:rPr lang="en" sz="2667" i="1" dirty="0">
                <a:latin typeface="Spectral"/>
                <a:ea typeface="Spectral"/>
                <a:cs typeface="Spectral"/>
                <a:sym typeface="Spectral"/>
              </a:rPr>
              <a:t>If activated, have you . . .</a:t>
            </a:r>
            <a:endParaRPr sz="2667" i="1" dirty="0">
              <a:latin typeface="Spectral"/>
              <a:ea typeface="Spectral"/>
              <a:cs typeface="Spectral"/>
              <a:sym typeface="Spectral"/>
            </a:endParaRPr>
          </a:p>
          <a:p>
            <a:pPr marL="347663" indent="-212725">
              <a:lnSpc>
                <a:spcPct val="80000"/>
              </a:lnSpc>
              <a:spcBef>
                <a:spcPts val="1333"/>
              </a:spcBef>
              <a:buSzPts val="2000"/>
              <a:buFont typeface="Spectral"/>
              <a:buChar char="•"/>
            </a:pPr>
            <a:r>
              <a:rPr lang="en" sz="2667" i="1" dirty="0">
                <a:latin typeface="Spectral"/>
                <a:ea typeface="Spectral"/>
                <a:cs typeface="Spectral"/>
                <a:sym typeface="Spectral"/>
              </a:rPr>
              <a:t>Updated your CIT Google Classroom Calendar (monthly)</a:t>
            </a:r>
            <a:endParaRPr sz="2667" i="1" dirty="0">
              <a:latin typeface="Spectral"/>
              <a:ea typeface="Spectral"/>
              <a:cs typeface="Spectral"/>
              <a:sym typeface="Spectral"/>
            </a:endParaRPr>
          </a:p>
          <a:p>
            <a:pPr marL="347663" indent="-212725">
              <a:lnSpc>
                <a:spcPct val="80000"/>
              </a:lnSpc>
              <a:spcBef>
                <a:spcPts val="1333"/>
              </a:spcBef>
              <a:buSzPts val="2000"/>
              <a:buFont typeface="Spectral"/>
              <a:buChar char="•"/>
            </a:pPr>
            <a:r>
              <a:rPr lang="en" sz="2667" i="1" dirty="0">
                <a:latin typeface="Spectral"/>
                <a:ea typeface="Spectral"/>
                <a:cs typeface="Spectral"/>
                <a:sym typeface="Spectral"/>
              </a:rPr>
              <a:t>Completed your CIT Panel Observation </a:t>
            </a:r>
            <a:r>
              <a:rPr lang="en" sz="2400" i="1" dirty="0">
                <a:latin typeface="Spectral"/>
                <a:ea typeface="Spectral"/>
                <a:cs typeface="Spectral"/>
                <a:sym typeface="Spectral"/>
              </a:rPr>
              <a:t>(due after April recess) </a:t>
            </a:r>
            <a:endParaRPr sz="2667" i="1" dirty="0">
              <a:latin typeface="Spectral"/>
              <a:ea typeface="Spectral"/>
              <a:cs typeface="Spectral"/>
              <a:sym typeface="Spectral"/>
            </a:endParaRPr>
          </a:p>
          <a:p>
            <a:pPr marL="347663" indent="-212725">
              <a:lnSpc>
                <a:spcPct val="80000"/>
              </a:lnSpc>
              <a:spcBef>
                <a:spcPts val="1333"/>
              </a:spcBef>
              <a:spcAft>
                <a:spcPts val="1333"/>
              </a:spcAft>
              <a:buSzPts val="2000"/>
              <a:buFont typeface="Spectral"/>
              <a:buChar char="•"/>
            </a:pPr>
            <a:r>
              <a:rPr lang="en" sz="2667" i="1" dirty="0">
                <a:latin typeface="Spectral"/>
                <a:ea typeface="Spectral"/>
                <a:cs typeface="Spectral"/>
                <a:sym typeface="Spectral"/>
              </a:rPr>
              <a:t>Arranged your Mentor Peer Reflection </a:t>
            </a:r>
            <a:r>
              <a:rPr lang="en" sz="2400" i="1" dirty="0">
                <a:latin typeface="Spectral"/>
                <a:ea typeface="Spectral"/>
                <a:cs typeface="Spectral"/>
                <a:sym typeface="Spectral"/>
              </a:rPr>
              <a:t>(due after April recess)</a:t>
            </a:r>
            <a:endParaRPr sz="2467" dirty="0"/>
          </a:p>
        </p:txBody>
      </p:sp>
      <p:sp>
        <p:nvSpPr>
          <p:cNvPr id="322" name="Google Shape;322;p51"/>
          <p:cNvSpPr txBox="1">
            <a:spLocks noGrp="1"/>
          </p:cNvSpPr>
          <p:nvPr>
            <p:ph type="body" idx="1"/>
          </p:nvPr>
        </p:nvSpPr>
        <p:spPr>
          <a:xfrm>
            <a:off x="406133" y="3527367"/>
            <a:ext cx="10972800" cy="1972800"/>
          </a:xfrm>
          <a:prstGeom prst="rect">
            <a:avLst/>
          </a:prstGeom>
        </p:spPr>
        <p:txBody>
          <a:bodyPr spcFirstLastPara="1" wrap="square" lIns="121900" tIns="60933" rIns="121900" bIns="60933" anchor="t" anchorCtr="0">
            <a:noAutofit/>
          </a:bodyPr>
          <a:lstStyle/>
          <a:p>
            <a:pPr marL="0" indent="0">
              <a:lnSpc>
                <a:spcPct val="80000"/>
              </a:lnSpc>
              <a:spcBef>
                <a:spcPts val="0"/>
              </a:spcBef>
              <a:buNone/>
            </a:pPr>
            <a:r>
              <a:rPr lang="en" sz="2667" i="1" dirty="0">
                <a:latin typeface="Spectral"/>
                <a:ea typeface="Spectral"/>
                <a:cs typeface="Spectral"/>
                <a:sym typeface="Spectral"/>
              </a:rPr>
              <a:t>If supporting Interns . . . </a:t>
            </a:r>
            <a:endParaRPr sz="2667" i="1" dirty="0">
              <a:latin typeface="Spectral"/>
              <a:ea typeface="Spectral"/>
              <a:cs typeface="Spectral"/>
              <a:sym typeface="Spectral"/>
            </a:endParaRPr>
          </a:p>
          <a:p>
            <a:pPr indent="-474121">
              <a:lnSpc>
                <a:spcPct val="80000"/>
              </a:lnSpc>
              <a:spcBef>
                <a:spcPts val="1333"/>
              </a:spcBef>
              <a:buSzPts val="2000"/>
              <a:buFont typeface="Spectral"/>
              <a:buChar char="•"/>
            </a:pPr>
            <a:r>
              <a:rPr lang="en" sz="2667" i="1" dirty="0">
                <a:latin typeface="Spectral"/>
                <a:ea typeface="Spectral"/>
                <a:cs typeface="Spectral"/>
                <a:sym typeface="Spectral"/>
              </a:rPr>
              <a:t>Reviewed the Intern Status Report with your Intern</a:t>
            </a:r>
            <a:endParaRPr sz="2667" i="1" dirty="0">
              <a:latin typeface="Spectral"/>
              <a:ea typeface="Spectral"/>
              <a:cs typeface="Spectral"/>
              <a:sym typeface="Spectral"/>
            </a:endParaRPr>
          </a:p>
          <a:p>
            <a:pPr indent="-474121">
              <a:lnSpc>
                <a:spcPct val="80000"/>
              </a:lnSpc>
              <a:spcBef>
                <a:spcPts val="1333"/>
              </a:spcBef>
              <a:buSzPts val="2000"/>
              <a:buFont typeface="Spectral"/>
              <a:buChar char="•"/>
            </a:pPr>
            <a:r>
              <a:rPr lang="en" sz="2667" i="1" dirty="0">
                <a:latin typeface="Spectral"/>
                <a:ea typeface="Spectral"/>
                <a:cs typeface="Spectral"/>
                <a:sym typeface="Spectral"/>
              </a:rPr>
              <a:t>Submitted the Intern Status Report </a:t>
            </a:r>
            <a:br>
              <a:rPr lang="en" sz="2667" i="1" dirty="0">
                <a:latin typeface="Spectral"/>
                <a:ea typeface="Spectral"/>
                <a:cs typeface="Spectral"/>
                <a:sym typeface="Spectral"/>
              </a:rPr>
            </a:br>
            <a:r>
              <a:rPr lang="en" sz="2667" i="1" dirty="0">
                <a:latin typeface="Spectral"/>
                <a:ea typeface="Spectral"/>
                <a:cs typeface="Spectral"/>
                <a:sym typeface="Spectral"/>
              </a:rPr>
              <a:t>   &amp; the Intern Report on Mentor</a:t>
            </a:r>
            <a:endParaRPr sz="2667" i="1" dirty="0">
              <a:latin typeface="Spectral"/>
              <a:ea typeface="Spectral"/>
              <a:cs typeface="Spectral"/>
              <a:sym typeface="Spectral"/>
            </a:endParaRPr>
          </a:p>
          <a:p>
            <a:pPr indent="-474121">
              <a:lnSpc>
                <a:spcPct val="80000"/>
              </a:lnSpc>
              <a:spcBef>
                <a:spcPts val="1333"/>
              </a:spcBef>
              <a:spcAft>
                <a:spcPts val="1333"/>
              </a:spcAft>
              <a:buSzPts val="2000"/>
              <a:buFont typeface="Spectral"/>
              <a:buChar char="•"/>
            </a:pPr>
            <a:r>
              <a:rPr lang="en" sz="2667" i="1" dirty="0">
                <a:latin typeface="Spectral"/>
                <a:ea typeface="Spectral"/>
                <a:cs typeface="Spectral"/>
                <a:sym typeface="Spectral"/>
              </a:rPr>
              <a:t>Made your Monthly Administrator Contact</a:t>
            </a:r>
            <a:endParaRPr sz="2467" dirty="0"/>
          </a:p>
        </p:txBody>
      </p:sp>
      <p:pic>
        <p:nvPicPr>
          <p:cNvPr id="323" name="Google Shape;323;p51"/>
          <p:cNvPicPr preferRelativeResize="0"/>
          <p:nvPr/>
        </p:nvPicPr>
        <p:blipFill>
          <a:blip r:embed="rId5">
            <a:alphaModFix/>
          </a:blip>
          <a:stretch>
            <a:fillRect/>
          </a:stretch>
        </p:blipFill>
        <p:spPr>
          <a:xfrm>
            <a:off x="9577765" y="3823368"/>
            <a:ext cx="1973600" cy="2528333"/>
          </a:xfrm>
          <a:prstGeom prst="rect">
            <a:avLst/>
          </a:prstGeom>
          <a:noFill/>
          <a:ln>
            <a:noFill/>
          </a:ln>
        </p:spPr>
      </p:pic>
      <p:sp>
        <p:nvSpPr>
          <p:cNvPr id="324" name="Google Shape;324;p51"/>
          <p:cNvSpPr txBox="1"/>
          <p:nvPr/>
        </p:nvSpPr>
        <p:spPr>
          <a:xfrm>
            <a:off x="2095867" y="5633300"/>
            <a:ext cx="6159600" cy="718170"/>
          </a:xfrm>
          <a:prstGeom prst="rect">
            <a:avLst/>
          </a:prstGeom>
          <a:noFill/>
          <a:ln>
            <a:noFill/>
          </a:ln>
        </p:spPr>
        <p:txBody>
          <a:bodyPr spcFirstLastPara="1" wrap="square" lIns="121900" tIns="121900" rIns="121900" bIns="121900" anchor="t" anchorCtr="0">
            <a:spAutoFit/>
          </a:bodyPr>
          <a:lstStyle/>
          <a:p>
            <a:r>
              <a:rPr lang="en" sz="3067" u="sng">
                <a:solidFill>
                  <a:schemeClr val="hlink"/>
                </a:solidFill>
                <a:latin typeface="Quattrocento Sans"/>
                <a:ea typeface="Quattrocento Sans"/>
                <a:cs typeface="Quattrocento Sans"/>
                <a:sym typeface="Quattrocento Sans"/>
                <a:hlinkClick r:id="rId6"/>
              </a:rPr>
              <a:t>www.rcsdk12.org/CIT/Resources</a:t>
            </a:r>
            <a:r>
              <a:rPr lang="en" sz="3067">
                <a:latin typeface="Quattrocento Sans"/>
                <a:ea typeface="Quattrocento Sans"/>
                <a:cs typeface="Quattrocento Sans"/>
                <a:sym typeface="Quattrocento Sans"/>
              </a:rPr>
              <a:t> </a:t>
            </a:r>
            <a:endParaRPr sz="3067">
              <a:latin typeface="Quattrocento Sans"/>
              <a:ea typeface="Quattrocento Sans"/>
              <a:cs typeface="Quattrocento Sans"/>
              <a:sym typeface="Quattrocento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1000"/>
                                        <p:tgtEl>
                                          <p:spTgt spid="319"/>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320"/>
                                        </p:tgtEl>
                                        <p:attrNameLst>
                                          <p:attrName>style.visibility</p:attrName>
                                        </p:attrNameLst>
                                      </p:cBhvr>
                                      <p:to>
                                        <p:strVal val="visible"/>
                                      </p:to>
                                    </p:set>
                                    <p:anim calcmode="lin" valueType="num">
                                      <p:cBhvr additive="base">
                                        <p:cTn id="11" dur="3500"/>
                                        <p:tgtEl>
                                          <p:spTgt spid="320"/>
                                        </p:tgtEl>
                                        <p:attrNameLst>
                                          <p:attrName>ppt_y</p:attrName>
                                        </p:attrNameLst>
                                      </p:cBhvr>
                                      <p:tavLst>
                                        <p:tav tm="0">
                                          <p:val>
                                            <p:strVal val="#ppt_y-1"/>
                                          </p:val>
                                        </p:tav>
                                        <p:tav tm="100000">
                                          <p:val>
                                            <p:strVal val="#ppt_y"/>
                                          </p:val>
                                        </p:tav>
                                      </p:tavLst>
                                    </p:anim>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321">
                                            <p:txEl>
                                              <p:pRg st="0" end="0"/>
                                            </p:txEl>
                                          </p:spTgt>
                                        </p:tgtEl>
                                        <p:attrNameLst>
                                          <p:attrName>style.visibility</p:attrName>
                                        </p:attrNameLst>
                                      </p:cBhvr>
                                      <p:to>
                                        <p:strVal val="visible"/>
                                      </p:to>
                                    </p:set>
                                    <p:animEffect transition="in" filter="fade">
                                      <p:cBhvr>
                                        <p:cTn id="15" dur="1000"/>
                                        <p:tgtEl>
                                          <p:spTgt spid="321">
                                            <p:txEl>
                                              <p:pRg st="0" end="0"/>
                                            </p:txEl>
                                          </p:spTgt>
                                        </p:tgtEl>
                                      </p:cBhvr>
                                    </p:animEffect>
                                  </p:childTnLst>
                                </p:cTn>
                              </p:par>
                            </p:childTnLst>
                          </p:cTn>
                        </p:par>
                        <p:par>
                          <p:cTn id="16" fill="hold">
                            <p:stCondLst>
                              <p:cond delay="5500"/>
                            </p:stCondLst>
                            <p:childTnLst>
                              <p:par>
                                <p:cTn id="17" presetID="10" presetClass="entr" presetSubtype="0" fill="hold" nodeType="afterEffect">
                                  <p:stCondLst>
                                    <p:cond delay="0"/>
                                  </p:stCondLst>
                                  <p:childTnLst>
                                    <p:set>
                                      <p:cBhvr>
                                        <p:cTn id="18" dur="1" fill="hold">
                                          <p:stCondLst>
                                            <p:cond delay="0"/>
                                          </p:stCondLst>
                                        </p:cTn>
                                        <p:tgtEl>
                                          <p:spTgt spid="321">
                                            <p:txEl>
                                              <p:pRg st="1" end="1"/>
                                            </p:txEl>
                                          </p:spTgt>
                                        </p:tgtEl>
                                        <p:attrNameLst>
                                          <p:attrName>style.visibility</p:attrName>
                                        </p:attrNameLst>
                                      </p:cBhvr>
                                      <p:to>
                                        <p:strVal val="visible"/>
                                      </p:to>
                                    </p:set>
                                    <p:animEffect transition="in" filter="fade">
                                      <p:cBhvr>
                                        <p:cTn id="19" dur="1000"/>
                                        <p:tgtEl>
                                          <p:spTgt spid="321">
                                            <p:txEl>
                                              <p:pRg st="1" end="1"/>
                                            </p:txEl>
                                          </p:spTgt>
                                        </p:tgtEl>
                                      </p:cBhvr>
                                    </p:animEffect>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321">
                                            <p:txEl>
                                              <p:pRg st="2" end="2"/>
                                            </p:txEl>
                                          </p:spTgt>
                                        </p:tgtEl>
                                        <p:attrNameLst>
                                          <p:attrName>style.visibility</p:attrName>
                                        </p:attrNameLst>
                                      </p:cBhvr>
                                      <p:to>
                                        <p:strVal val="visible"/>
                                      </p:to>
                                    </p:set>
                                    <p:animEffect transition="in" filter="fade">
                                      <p:cBhvr>
                                        <p:cTn id="23" dur="1000"/>
                                        <p:tgtEl>
                                          <p:spTgt spid="321">
                                            <p:txEl>
                                              <p:pRg st="2" end="2"/>
                                            </p:txEl>
                                          </p:spTgt>
                                        </p:tgtEl>
                                      </p:cBhvr>
                                    </p:animEffect>
                                  </p:childTnLst>
                                </p:cTn>
                              </p:par>
                            </p:childTnLst>
                          </p:cTn>
                        </p:par>
                        <p:par>
                          <p:cTn id="24" fill="hold">
                            <p:stCondLst>
                              <p:cond delay="7500"/>
                            </p:stCondLst>
                            <p:childTnLst>
                              <p:par>
                                <p:cTn id="25" presetID="10" presetClass="entr" presetSubtype="0" fill="hold" nodeType="afterEffect">
                                  <p:stCondLst>
                                    <p:cond delay="0"/>
                                  </p:stCondLst>
                                  <p:childTnLst>
                                    <p:set>
                                      <p:cBhvr>
                                        <p:cTn id="26" dur="1" fill="hold">
                                          <p:stCondLst>
                                            <p:cond delay="0"/>
                                          </p:stCondLst>
                                        </p:cTn>
                                        <p:tgtEl>
                                          <p:spTgt spid="321">
                                            <p:txEl>
                                              <p:pRg st="3" end="3"/>
                                            </p:txEl>
                                          </p:spTgt>
                                        </p:tgtEl>
                                        <p:attrNameLst>
                                          <p:attrName>style.visibility</p:attrName>
                                        </p:attrNameLst>
                                      </p:cBhvr>
                                      <p:to>
                                        <p:strVal val="visible"/>
                                      </p:to>
                                    </p:set>
                                    <p:animEffect transition="in" filter="fade">
                                      <p:cBhvr>
                                        <p:cTn id="27" dur="1000"/>
                                        <p:tgtEl>
                                          <p:spTgt spid="32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23"/>
                                        </p:tgtEl>
                                        <p:attrNameLst>
                                          <p:attrName>style.visibility</p:attrName>
                                        </p:attrNameLst>
                                      </p:cBhvr>
                                      <p:to>
                                        <p:strVal val="visible"/>
                                      </p:to>
                                    </p:set>
                                    <p:anim calcmode="lin" valueType="num">
                                      <p:cBhvr additive="base">
                                        <p:cTn id="32" dur="1000"/>
                                        <p:tgtEl>
                                          <p:spTgt spid="3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2">
                                            <p:txEl>
                                              <p:pRg st="0" end="0"/>
                                            </p:txEl>
                                          </p:spTgt>
                                        </p:tgtEl>
                                        <p:attrNameLst>
                                          <p:attrName>style.visibility</p:attrName>
                                        </p:attrNameLst>
                                      </p:cBhvr>
                                      <p:to>
                                        <p:strVal val="visible"/>
                                      </p:to>
                                    </p:set>
                                    <p:animEffect transition="in" filter="fade">
                                      <p:cBhvr>
                                        <p:cTn id="37" dur="1000"/>
                                        <p:tgtEl>
                                          <p:spTgt spid="3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2">
                                            <p:txEl>
                                              <p:pRg st="1" end="1"/>
                                            </p:txEl>
                                          </p:spTgt>
                                        </p:tgtEl>
                                        <p:attrNameLst>
                                          <p:attrName>style.visibility</p:attrName>
                                        </p:attrNameLst>
                                      </p:cBhvr>
                                      <p:to>
                                        <p:strVal val="visible"/>
                                      </p:to>
                                    </p:set>
                                    <p:animEffect transition="in" filter="fade">
                                      <p:cBhvr>
                                        <p:cTn id="42" dur="1000"/>
                                        <p:tgtEl>
                                          <p:spTgt spid="32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2">
                                            <p:txEl>
                                              <p:pRg st="2" end="2"/>
                                            </p:txEl>
                                          </p:spTgt>
                                        </p:tgtEl>
                                        <p:attrNameLst>
                                          <p:attrName>style.visibility</p:attrName>
                                        </p:attrNameLst>
                                      </p:cBhvr>
                                      <p:to>
                                        <p:strVal val="visible"/>
                                      </p:to>
                                    </p:set>
                                    <p:animEffect transition="in" filter="fade">
                                      <p:cBhvr>
                                        <p:cTn id="47" dur="1000"/>
                                        <p:tgtEl>
                                          <p:spTgt spid="32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22">
                                            <p:txEl>
                                              <p:pRg st="3" end="3"/>
                                            </p:txEl>
                                          </p:spTgt>
                                        </p:tgtEl>
                                        <p:attrNameLst>
                                          <p:attrName>style.visibility</p:attrName>
                                        </p:attrNameLst>
                                      </p:cBhvr>
                                      <p:to>
                                        <p:strVal val="visible"/>
                                      </p:to>
                                    </p:set>
                                    <p:animEffect transition="in" filter="fade">
                                      <p:cBhvr>
                                        <p:cTn id="52" dur="1000"/>
                                        <p:tgtEl>
                                          <p:spTgt spid="322">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324"/>
                                        </p:tgtEl>
                                        <p:attrNameLst>
                                          <p:attrName>style.visibility</p:attrName>
                                        </p:attrNameLst>
                                      </p:cBhvr>
                                      <p:to>
                                        <p:strVal val="visible"/>
                                      </p:to>
                                    </p:set>
                                    <p:anim calcmode="lin" valueType="num">
                                      <p:cBhvr additive="base">
                                        <p:cTn id="57" dur="1000"/>
                                        <p:tgtEl>
                                          <p:spTgt spid="32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AD989D3F-343C-DD37-BC82-DEAB4BAC67D2}"/>
              </a:ext>
            </a:extLst>
          </p:cNvPr>
          <p:cNvPicPr>
            <a:picLocks noChangeAspect="1"/>
          </p:cNvPicPr>
          <p:nvPr/>
        </p:nvPicPr>
        <p:blipFill rotWithShape="1">
          <a:blip r:embed="rId2">
            <a:extLst>
              <a:ext uri="{28A0092B-C50C-407E-A947-70E740481C1C}">
                <a14:useLocalDpi xmlns:a14="http://schemas.microsoft.com/office/drawing/2010/main" val="0"/>
              </a:ext>
            </a:extLst>
          </a:blip>
          <a:srcRect b="9484"/>
          <a:stretch/>
        </p:blipFill>
        <p:spPr>
          <a:xfrm>
            <a:off x="1435261" y="771172"/>
            <a:ext cx="10272644" cy="5539981"/>
          </a:xfrm>
          <a:prstGeom prst="rect">
            <a:avLst/>
          </a:prstGeom>
        </p:spPr>
      </p:pic>
      <p:sp>
        <p:nvSpPr>
          <p:cNvPr id="7" name="TextBox 6">
            <a:extLst>
              <a:ext uri="{FF2B5EF4-FFF2-40B4-BE49-F238E27FC236}">
                <a16:creationId xmlns:a16="http://schemas.microsoft.com/office/drawing/2014/main" id="{ED68F523-5069-BD9E-2430-5EB983DDA10D}"/>
              </a:ext>
            </a:extLst>
          </p:cNvPr>
          <p:cNvSpPr txBox="1"/>
          <p:nvPr/>
        </p:nvSpPr>
        <p:spPr>
          <a:xfrm>
            <a:off x="484095" y="771172"/>
            <a:ext cx="11447931" cy="307777"/>
          </a:xfrm>
          <a:prstGeom prst="rect">
            <a:avLst/>
          </a:prstGeom>
          <a:noFill/>
        </p:spPr>
        <p:txBody>
          <a:bodyPr wrap="square">
            <a:spAutoFit/>
          </a:bodyPr>
          <a:lstStyle/>
          <a:p>
            <a:r>
              <a:rPr lang="en-US" dirty="0"/>
              <a:t>Link to Whiteboard: </a:t>
            </a:r>
            <a:r>
              <a:rPr lang="en-US" u="sng" dirty="0">
                <a:hlinkClick r:id="rId3"/>
              </a:rPr>
              <a:t>https://drive.google.com/file/d/1A5MDUkjgfnsau-ppT2bd4Q7Pp1FYzjed/view?usp=sharing</a:t>
            </a:r>
            <a:endParaRPr lang="en-US" dirty="0"/>
          </a:p>
        </p:txBody>
      </p:sp>
      <p:sp>
        <p:nvSpPr>
          <p:cNvPr id="9" name="TextBox 8">
            <a:extLst>
              <a:ext uri="{FF2B5EF4-FFF2-40B4-BE49-F238E27FC236}">
                <a16:creationId xmlns:a16="http://schemas.microsoft.com/office/drawing/2014/main" id="{88AA6C8C-841D-3276-FDE9-00AFCDC2D0DF}"/>
              </a:ext>
            </a:extLst>
          </p:cNvPr>
          <p:cNvSpPr txBox="1"/>
          <p:nvPr/>
        </p:nvSpPr>
        <p:spPr>
          <a:xfrm>
            <a:off x="4093590" y="5843931"/>
            <a:ext cx="7435391" cy="369332"/>
          </a:xfrm>
          <a:prstGeom prst="rect">
            <a:avLst/>
          </a:prstGeom>
          <a:noFill/>
        </p:spPr>
        <p:txBody>
          <a:bodyPr wrap="square">
            <a:spAutoFit/>
          </a:bodyPr>
          <a:lstStyle/>
          <a:p>
            <a:r>
              <a:rPr lang="en-US" dirty="0">
                <a:hlinkClick r:id="rId4"/>
              </a:rPr>
              <a:t>Possible CIT Intern Status Report Checklist for Mentors and Panel</a:t>
            </a:r>
            <a:endParaRPr lang="en-US" dirty="0"/>
          </a:p>
        </p:txBody>
      </p:sp>
      <p:sp>
        <p:nvSpPr>
          <p:cNvPr id="2" name="TextBox 1">
            <a:extLst>
              <a:ext uri="{FF2B5EF4-FFF2-40B4-BE49-F238E27FC236}">
                <a16:creationId xmlns:a16="http://schemas.microsoft.com/office/drawing/2014/main" id="{0A4F7CC8-83A8-AB8E-F6B2-3E97C2B0DA22}"/>
              </a:ext>
            </a:extLst>
          </p:cNvPr>
          <p:cNvSpPr txBox="1"/>
          <p:nvPr/>
        </p:nvSpPr>
        <p:spPr>
          <a:xfrm>
            <a:off x="1442978" y="362181"/>
            <a:ext cx="9306045" cy="400110"/>
          </a:xfrm>
          <a:prstGeom prst="rect">
            <a:avLst/>
          </a:prstGeom>
          <a:noFill/>
        </p:spPr>
        <p:txBody>
          <a:bodyPr wrap="square" rtlCol="0">
            <a:spAutoFit/>
          </a:bodyPr>
          <a:lstStyle/>
          <a:p>
            <a:pPr algn="ctr"/>
            <a:r>
              <a:rPr lang="en-US" sz="2000" b="1" dirty="0">
                <a:solidFill>
                  <a:schemeClr val="accent4">
                    <a:lumMod val="75000"/>
                  </a:schemeClr>
                </a:solidFill>
              </a:rPr>
              <a:t>From January 8, 2024 CIT Mentor Forum</a:t>
            </a:r>
          </a:p>
        </p:txBody>
      </p:sp>
    </p:spTree>
    <p:extLst>
      <p:ext uri="{BB962C8B-B14F-4D97-AF65-F5344CB8AC3E}">
        <p14:creationId xmlns:p14="http://schemas.microsoft.com/office/powerpoint/2010/main" val="3626428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41FFC2-A58B-95D9-4A3F-EA1577825164}"/>
              </a:ext>
            </a:extLst>
          </p:cNvPr>
          <p:cNvSpPr>
            <a:spLocks noGrp="1"/>
          </p:cNvSpPr>
          <p:nvPr>
            <p:ph type="title"/>
          </p:nvPr>
        </p:nvSpPr>
        <p:spPr>
          <a:xfrm>
            <a:off x="369620" y="274637"/>
            <a:ext cx="5811261" cy="1143200"/>
          </a:xfrm>
        </p:spPr>
        <p:txBody>
          <a:bodyPr>
            <a:normAutofit/>
          </a:bodyPr>
          <a:lstStyle/>
          <a:p>
            <a:r>
              <a:rPr lang="en-US" b="1" dirty="0">
                <a:solidFill>
                  <a:schemeClr val="accent4">
                    <a:lumMod val="75000"/>
                  </a:schemeClr>
                </a:solidFill>
              </a:rPr>
              <a:t>CIT Intern Status Reports</a:t>
            </a:r>
          </a:p>
        </p:txBody>
      </p:sp>
      <p:sp>
        <p:nvSpPr>
          <p:cNvPr id="5" name="Text Placeholder 4">
            <a:extLst>
              <a:ext uri="{FF2B5EF4-FFF2-40B4-BE49-F238E27FC236}">
                <a16:creationId xmlns:a16="http://schemas.microsoft.com/office/drawing/2014/main" id="{73765B8C-D51B-D513-5F00-1371E2BD23BE}"/>
              </a:ext>
            </a:extLst>
          </p:cNvPr>
          <p:cNvSpPr>
            <a:spLocks noGrp="1"/>
          </p:cNvSpPr>
          <p:nvPr>
            <p:ph type="body" idx="1"/>
          </p:nvPr>
        </p:nvSpPr>
        <p:spPr>
          <a:xfrm>
            <a:off x="482280" y="1166000"/>
            <a:ext cx="5698601" cy="1253109"/>
          </a:xfrm>
        </p:spPr>
        <p:txBody>
          <a:bodyPr/>
          <a:lstStyle/>
          <a:p>
            <a:r>
              <a:rPr lang="en-US" dirty="0"/>
              <a:t>Thank you!</a:t>
            </a:r>
          </a:p>
          <a:p>
            <a:r>
              <a:rPr lang="en-US" dirty="0"/>
              <a:t>CIT Panel Feedback</a:t>
            </a:r>
          </a:p>
        </p:txBody>
      </p:sp>
      <p:pic>
        <p:nvPicPr>
          <p:cNvPr id="3" name="Picture 2">
            <a:extLst>
              <a:ext uri="{FF2B5EF4-FFF2-40B4-BE49-F238E27FC236}">
                <a16:creationId xmlns:a16="http://schemas.microsoft.com/office/drawing/2014/main" id="{3680FF93-F300-A0E0-4E93-7E5EAA8E318C}"/>
              </a:ext>
            </a:extLst>
          </p:cNvPr>
          <p:cNvPicPr>
            <a:picLocks noChangeAspect="1"/>
          </p:cNvPicPr>
          <p:nvPr/>
        </p:nvPicPr>
        <p:blipFill>
          <a:blip r:embed="rId2"/>
          <a:stretch>
            <a:fillRect/>
          </a:stretch>
        </p:blipFill>
        <p:spPr>
          <a:xfrm>
            <a:off x="6366078" y="393540"/>
            <a:ext cx="5456302" cy="5084478"/>
          </a:xfrm>
          <a:prstGeom prst="rect">
            <a:avLst/>
          </a:prstGeom>
          <a:ln w="12700">
            <a:solidFill>
              <a:schemeClr val="tx1"/>
            </a:solidFill>
          </a:ln>
        </p:spPr>
      </p:pic>
      <p:sp>
        <p:nvSpPr>
          <p:cNvPr id="6" name="Text Placeholder 4">
            <a:extLst>
              <a:ext uri="{FF2B5EF4-FFF2-40B4-BE49-F238E27FC236}">
                <a16:creationId xmlns:a16="http://schemas.microsoft.com/office/drawing/2014/main" id="{9B63D4D9-0147-2E87-B8B5-F48C2E650600}"/>
              </a:ext>
            </a:extLst>
          </p:cNvPr>
          <p:cNvSpPr txBox="1">
            <a:spLocks/>
          </p:cNvSpPr>
          <p:nvPr/>
        </p:nvSpPr>
        <p:spPr>
          <a:xfrm>
            <a:off x="482280" y="2175892"/>
            <a:ext cx="5883798" cy="152800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609585" marR="0" lvl="0" indent="-457189" algn="l" rtl="0">
              <a:lnSpc>
                <a:spcPct val="100000"/>
              </a:lnSpc>
              <a:spcBef>
                <a:spcPts val="480"/>
              </a:spcBef>
              <a:spcAft>
                <a:spcPts val="0"/>
              </a:spcAft>
              <a:buClr>
                <a:schemeClr val="dk1"/>
              </a:buClr>
              <a:buSzPts val="1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1219170" marR="0" lvl="1" indent="-457189" algn="l" rtl="0">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828754" marR="0" lvl="2"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2438339" marR="0" lvl="3"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3047924" marR="0" lvl="4" indent="-457189" algn="l" rtl="0">
              <a:lnSpc>
                <a:spcPct val="100000"/>
              </a:lnSpc>
              <a:spcBef>
                <a:spcPts val="48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3657509" marR="0" lvl="5"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6pPr>
            <a:lvl7pPr marL="4267093" marR="0" lvl="6"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7pPr>
            <a:lvl8pPr marL="4876678" marR="0" lvl="7"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8pPr>
            <a:lvl9pPr marL="5486263" marR="0" lvl="8" indent="-457189" algn="l" rtl="0">
              <a:lnSpc>
                <a:spcPct val="100000"/>
              </a:lnSpc>
              <a:spcBef>
                <a:spcPts val="48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9pPr>
          </a:lstStyle>
          <a:p>
            <a:r>
              <a:rPr lang="en-US" dirty="0"/>
              <a:t>Issues with Drafts in </a:t>
            </a:r>
            <a:br>
              <a:rPr lang="en-US" dirty="0"/>
            </a:br>
            <a:r>
              <a:rPr lang="en-US" dirty="0"/>
              <a:t>CIT Department Google Drive</a:t>
            </a:r>
          </a:p>
          <a:p>
            <a:r>
              <a:rPr lang="en-US" dirty="0"/>
              <a:t>Paperwork Update Coming Soon</a:t>
            </a:r>
          </a:p>
        </p:txBody>
      </p:sp>
      <p:pic>
        <p:nvPicPr>
          <p:cNvPr id="8" name="Picture 7">
            <a:extLst>
              <a:ext uri="{FF2B5EF4-FFF2-40B4-BE49-F238E27FC236}">
                <a16:creationId xmlns:a16="http://schemas.microsoft.com/office/drawing/2014/main" id="{46CEF862-A4DD-AB7C-36CA-CA7A3F950C92}"/>
              </a:ext>
            </a:extLst>
          </p:cNvPr>
          <p:cNvPicPr>
            <a:picLocks noChangeAspect="1"/>
          </p:cNvPicPr>
          <p:nvPr/>
        </p:nvPicPr>
        <p:blipFill>
          <a:blip r:embed="rId3"/>
          <a:stretch>
            <a:fillRect/>
          </a:stretch>
        </p:blipFill>
        <p:spPr>
          <a:xfrm>
            <a:off x="1224919" y="3628709"/>
            <a:ext cx="4492975" cy="2559465"/>
          </a:xfrm>
          <a:prstGeom prst="rect">
            <a:avLst/>
          </a:prstGeom>
          <a:ln w="12700">
            <a:solidFill>
              <a:schemeClr val="tx1"/>
            </a:solidFill>
          </a:ln>
        </p:spPr>
      </p:pic>
      <p:sp>
        <p:nvSpPr>
          <p:cNvPr id="10" name="TextBox 9">
            <a:extLst>
              <a:ext uri="{FF2B5EF4-FFF2-40B4-BE49-F238E27FC236}">
                <a16:creationId xmlns:a16="http://schemas.microsoft.com/office/drawing/2014/main" id="{9D649844-EB69-4051-548D-50F347FFD7E4}"/>
              </a:ext>
            </a:extLst>
          </p:cNvPr>
          <p:cNvSpPr txBox="1"/>
          <p:nvPr/>
        </p:nvSpPr>
        <p:spPr>
          <a:xfrm>
            <a:off x="6375703" y="5533693"/>
            <a:ext cx="5456302" cy="261610"/>
          </a:xfrm>
          <a:prstGeom prst="rect">
            <a:avLst/>
          </a:prstGeom>
          <a:noFill/>
        </p:spPr>
        <p:txBody>
          <a:bodyPr wrap="square">
            <a:spAutoFit/>
          </a:bodyPr>
          <a:lstStyle/>
          <a:p>
            <a:r>
              <a:rPr lang="en-US" sz="1100" dirty="0">
                <a:hlinkClick r:id="rId4"/>
              </a:rPr>
              <a:t>https://docs.google.com/document/d/1TJ4blB0j-1jQuR_dKJw9ZXM9zUCQx2o5/edit</a:t>
            </a:r>
            <a:r>
              <a:rPr lang="en-US" sz="1100" dirty="0"/>
              <a:t> </a:t>
            </a:r>
          </a:p>
        </p:txBody>
      </p:sp>
    </p:spTree>
    <p:extLst>
      <p:ext uri="{BB962C8B-B14F-4D97-AF65-F5344CB8AC3E}">
        <p14:creationId xmlns:p14="http://schemas.microsoft.com/office/powerpoint/2010/main" val="136765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BD23B-3E7F-F7D3-5859-A2201D6A1F9C}"/>
              </a:ext>
            </a:extLst>
          </p:cNvPr>
          <p:cNvSpPr>
            <a:spLocks noGrp="1"/>
          </p:cNvSpPr>
          <p:nvPr>
            <p:ph type="title"/>
          </p:nvPr>
        </p:nvSpPr>
        <p:spPr>
          <a:xfrm>
            <a:off x="609600" y="274636"/>
            <a:ext cx="3029671" cy="1820381"/>
          </a:xfrm>
        </p:spPr>
        <p:txBody>
          <a:bodyPr>
            <a:normAutofit fontScale="90000"/>
          </a:bodyPr>
          <a:lstStyle/>
          <a:p>
            <a:r>
              <a:rPr lang="en-US" b="1" i="1" dirty="0">
                <a:solidFill>
                  <a:schemeClr val="accent4">
                    <a:lumMod val="75000"/>
                  </a:schemeClr>
                </a:solidFill>
              </a:rPr>
              <a:t>Uncertainties </a:t>
            </a:r>
            <a:br>
              <a:rPr lang="en-US" b="1" i="1" dirty="0">
                <a:solidFill>
                  <a:schemeClr val="accent4">
                    <a:lumMod val="75000"/>
                  </a:schemeClr>
                </a:solidFill>
              </a:rPr>
            </a:br>
            <a:r>
              <a:rPr lang="en-US" b="1" i="1" dirty="0">
                <a:solidFill>
                  <a:schemeClr val="accent4">
                    <a:lumMod val="75000"/>
                  </a:schemeClr>
                </a:solidFill>
              </a:rPr>
              <a:t>Abound</a:t>
            </a:r>
          </a:p>
        </p:txBody>
      </p:sp>
      <p:pic>
        <p:nvPicPr>
          <p:cNvPr id="6" name="Picture 5">
            <a:extLst>
              <a:ext uri="{FF2B5EF4-FFF2-40B4-BE49-F238E27FC236}">
                <a16:creationId xmlns:a16="http://schemas.microsoft.com/office/drawing/2014/main" id="{535D2103-29CB-4257-A360-8F65B487B7A0}"/>
              </a:ext>
            </a:extLst>
          </p:cNvPr>
          <p:cNvPicPr>
            <a:picLocks noChangeAspect="1"/>
          </p:cNvPicPr>
          <p:nvPr/>
        </p:nvPicPr>
        <p:blipFill rotWithShape="1">
          <a:blip r:embed="rId2"/>
          <a:srcRect b="15038"/>
          <a:stretch/>
        </p:blipFill>
        <p:spPr>
          <a:xfrm>
            <a:off x="3834586" y="426524"/>
            <a:ext cx="7859222" cy="4920980"/>
          </a:xfrm>
          <a:prstGeom prst="rect">
            <a:avLst/>
          </a:prstGeom>
          <a:ln w="12700">
            <a:solidFill>
              <a:schemeClr val="tx1"/>
            </a:solidFill>
          </a:ln>
        </p:spPr>
      </p:pic>
      <p:pic>
        <p:nvPicPr>
          <p:cNvPr id="8" name="Picture 7">
            <a:extLst>
              <a:ext uri="{FF2B5EF4-FFF2-40B4-BE49-F238E27FC236}">
                <a16:creationId xmlns:a16="http://schemas.microsoft.com/office/drawing/2014/main" id="{F9E3AE8D-B306-1EE3-0065-A7DB6CA37BF9}"/>
              </a:ext>
            </a:extLst>
          </p:cNvPr>
          <p:cNvPicPr>
            <a:picLocks noChangeAspect="1"/>
          </p:cNvPicPr>
          <p:nvPr/>
        </p:nvPicPr>
        <p:blipFill>
          <a:blip r:embed="rId3"/>
          <a:stretch>
            <a:fillRect/>
          </a:stretch>
        </p:blipFill>
        <p:spPr>
          <a:xfrm>
            <a:off x="4389778" y="1157339"/>
            <a:ext cx="2324424" cy="1133633"/>
          </a:xfrm>
          <a:prstGeom prst="rect">
            <a:avLst/>
          </a:prstGeom>
        </p:spPr>
      </p:pic>
      <p:pic>
        <p:nvPicPr>
          <p:cNvPr id="5" name="Picture 4">
            <a:extLst>
              <a:ext uri="{FF2B5EF4-FFF2-40B4-BE49-F238E27FC236}">
                <a16:creationId xmlns:a16="http://schemas.microsoft.com/office/drawing/2014/main" id="{2187B586-5257-1F32-11DC-9C0A719BF9ED}"/>
              </a:ext>
            </a:extLst>
          </p:cNvPr>
          <p:cNvPicPr>
            <a:picLocks noChangeAspect="1"/>
          </p:cNvPicPr>
          <p:nvPr/>
        </p:nvPicPr>
        <p:blipFill>
          <a:blip r:embed="rId4"/>
          <a:stretch>
            <a:fillRect/>
          </a:stretch>
        </p:blipFill>
        <p:spPr>
          <a:xfrm>
            <a:off x="759655" y="2252621"/>
            <a:ext cx="6149862" cy="3448040"/>
          </a:xfrm>
          <a:prstGeom prst="rect">
            <a:avLst/>
          </a:prstGeom>
          <a:ln w="28575">
            <a:solidFill>
              <a:srgbClr val="002060"/>
            </a:solidFill>
          </a:ln>
        </p:spPr>
      </p:pic>
    </p:spTree>
    <p:extLst>
      <p:ext uri="{BB962C8B-B14F-4D97-AF65-F5344CB8AC3E}">
        <p14:creationId xmlns:p14="http://schemas.microsoft.com/office/powerpoint/2010/main" val="1907452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772E-AF08-246A-748E-82F8EC1D3E0F}"/>
              </a:ext>
            </a:extLst>
          </p:cNvPr>
          <p:cNvSpPr>
            <a:spLocks noGrp="1"/>
          </p:cNvSpPr>
          <p:nvPr>
            <p:ph type="title"/>
          </p:nvPr>
        </p:nvSpPr>
        <p:spPr>
          <a:xfrm>
            <a:off x="5254906" y="468155"/>
            <a:ext cx="6327494" cy="949681"/>
          </a:xfrm>
        </p:spPr>
        <p:txBody>
          <a:bodyPr/>
          <a:lstStyle/>
          <a:p>
            <a:r>
              <a:rPr lang="en-US" b="1" i="1" dirty="0">
                <a:solidFill>
                  <a:schemeClr val="accent4">
                    <a:lumMod val="75000"/>
                  </a:schemeClr>
                </a:solidFill>
              </a:rPr>
              <a:t>Challenges Abound</a:t>
            </a:r>
          </a:p>
        </p:txBody>
      </p:sp>
      <p:sp>
        <p:nvSpPr>
          <p:cNvPr id="3" name="Text Placeholder 2">
            <a:extLst>
              <a:ext uri="{FF2B5EF4-FFF2-40B4-BE49-F238E27FC236}">
                <a16:creationId xmlns:a16="http://schemas.microsoft.com/office/drawing/2014/main" id="{0F1D5B1D-3843-5EE0-5706-C0BE9FA00E43}"/>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F7222394-9F05-4C26-E0F2-19BF40F2CE87}"/>
              </a:ext>
            </a:extLst>
          </p:cNvPr>
          <p:cNvPicPr>
            <a:picLocks noChangeAspect="1"/>
          </p:cNvPicPr>
          <p:nvPr/>
        </p:nvPicPr>
        <p:blipFill rotWithShape="1">
          <a:blip r:embed="rId2"/>
          <a:srcRect b="7678"/>
          <a:stretch/>
        </p:blipFill>
        <p:spPr>
          <a:xfrm>
            <a:off x="6317668" y="1493638"/>
            <a:ext cx="5264732" cy="3807229"/>
          </a:xfrm>
          <a:prstGeom prst="rect">
            <a:avLst/>
          </a:prstGeom>
          <a:ln w="19050">
            <a:solidFill>
              <a:schemeClr val="tx1"/>
            </a:solidFill>
          </a:ln>
        </p:spPr>
      </p:pic>
      <p:pic>
        <p:nvPicPr>
          <p:cNvPr id="5" name="Picture 4">
            <a:extLst>
              <a:ext uri="{FF2B5EF4-FFF2-40B4-BE49-F238E27FC236}">
                <a16:creationId xmlns:a16="http://schemas.microsoft.com/office/drawing/2014/main" id="{D170D25D-C244-B343-2B90-E5403F347049}"/>
              </a:ext>
            </a:extLst>
          </p:cNvPr>
          <p:cNvPicPr>
            <a:picLocks noChangeAspect="1"/>
          </p:cNvPicPr>
          <p:nvPr/>
        </p:nvPicPr>
        <p:blipFill rotWithShape="1">
          <a:blip r:embed="rId3"/>
          <a:srcRect b="15044"/>
          <a:stretch/>
        </p:blipFill>
        <p:spPr>
          <a:xfrm>
            <a:off x="609600" y="468156"/>
            <a:ext cx="4361282" cy="2610829"/>
          </a:xfrm>
          <a:prstGeom prst="rect">
            <a:avLst/>
          </a:prstGeom>
          <a:ln w="28575">
            <a:solidFill>
              <a:schemeClr val="tx1"/>
            </a:solidFill>
          </a:ln>
        </p:spPr>
      </p:pic>
      <p:grpSp>
        <p:nvGrpSpPr>
          <p:cNvPr id="8" name="Group 7">
            <a:extLst>
              <a:ext uri="{FF2B5EF4-FFF2-40B4-BE49-F238E27FC236}">
                <a16:creationId xmlns:a16="http://schemas.microsoft.com/office/drawing/2014/main" id="{DCB323E6-2B38-FA05-E199-DF60EE1CFEEB}"/>
              </a:ext>
            </a:extLst>
          </p:cNvPr>
          <p:cNvGrpSpPr/>
          <p:nvPr/>
        </p:nvGrpSpPr>
        <p:grpSpPr>
          <a:xfrm>
            <a:off x="2149033" y="3261349"/>
            <a:ext cx="3946967" cy="2971413"/>
            <a:chOff x="928274" y="2943040"/>
            <a:chExt cx="3946967" cy="2971413"/>
          </a:xfrm>
        </p:grpSpPr>
        <p:pic>
          <p:nvPicPr>
            <p:cNvPr id="6" name="Picture 5">
              <a:extLst>
                <a:ext uri="{FF2B5EF4-FFF2-40B4-BE49-F238E27FC236}">
                  <a16:creationId xmlns:a16="http://schemas.microsoft.com/office/drawing/2014/main" id="{CCB0252A-444A-2165-B8A1-E11AABB34F01}"/>
                </a:ext>
              </a:extLst>
            </p:cNvPr>
            <p:cNvPicPr>
              <a:picLocks noChangeAspect="1"/>
            </p:cNvPicPr>
            <p:nvPr/>
          </p:nvPicPr>
          <p:blipFill rotWithShape="1">
            <a:blip r:embed="rId4"/>
            <a:srcRect b="6652"/>
            <a:stretch/>
          </p:blipFill>
          <p:spPr>
            <a:xfrm>
              <a:off x="1023172" y="2943040"/>
              <a:ext cx="3757172" cy="2971413"/>
            </a:xfrm>
            <a:prstGeom prst="rect">
              <a:avLst/>
            </a:prstGeom>
            <a:ln w="28575">
              <a:solidFill>
                <a:schemeClr val="tx1"/>
              </a:solidFill>
            </a:ln>
          </p:spPr>
        </p:pic>
        <p:sp>
          <p:nvSpPr>
            <p:cNvPr id="7" name="TextBox 6">
              <a:extLst>
                <a:ext uri="{FF2B5EF4-FFF2-40B4-BE49-F238E27FC236}">
                  <a16:creationId xmlns:a16="http://schemas.microsoft.com/office/drawing/2014/main" id="{DCDC1CEC-5CB0-9247-8DA6-6510AF7E9951}"/>
                </a:ext>
              </a:extLst>
            </p:cNvPr>
            <p:cNvSpPr txBox="1"/>
            <p:nvPr/>
          </p:nvSpPr>
          <p:spPr>
            <a:xfrm>
              <a:off x="928274" y="5391233"/>
              <a:ext cx="3946967" cy="523220"/>
            </a:xfrm>
            <a:prstGeom prst="rect">
              <a:avLst/>
            </a:prstGeom>
            <a:noFill/>
            <a:ln w="28575">
              <a:noFill/>
            </a:ln>
          </p:spPr>
          <p:txBody>
            <a:bodyPr wrap="square" rtlCol="0">
              <a:spAutoFit/>
            </a:bodyPr>
            <a:lstStyle/>
            <a:p>
              <a:pPr algn="ctr"/>
              <a:r>
                <a:rPr lang="en-US" b="1" i="1" dirty="0">
                  <a:latin typeface="Times New Roman" panose="02020603050405020304" pitchFamily="18" charset="0"/>
                  <a:cs typeface="Times New Roman" panose="02020603050405020304" pitchFamily="18" charset="0"/>
                </a:rPr>
                <a:t>“I am your new teacher, DEFENDER-BOT_5000, but you can call me Mr. D.”</a:t>
              </a:r>
            </a:p>
          </p:txBody>
        </p:sp>
      </p:grpSp>
    </p:spTree>
    <p:extLst>
      <p:ext uri="{BB962C8B-B14F-4D97-AF65-F5344CB8AC3E}">
        <p14:creationId xmlns:p14="http://schemas.microsoft.com/office/powerpoint/2010/main" val="222273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742B-ECA8-2877-CB22-9448D2F1D412}"/>
              </a:ext>
            </a:extLst>
          </p:cNvPr>
          <p:cNvSpPr>
            <a:spLocks noGrp="1"/>
          </p:cNvSpPr>
          <p:nvPr>
            <p:ph type="title"/>
          </p:nvPr>
        </p:nvSpPr>
        <p:spPr>
          <a:xfrm>
            <a:off x="609600" y="497059"/>
            <a:ext cx="10972800" cy="1350277"/>
          </a:xfrm>
        </p:spPr>
        <p:txBody>
          <a:bodyPr>
            <a:normAutofit fontScale="90000"/>
          </a:bodyPr>
          <a:lstStyle/>
          <a:p>
            <a:pPr marL="0" lvl="0" indent="0" rtl="0">
              <a:spcBef>
                <a:spcPts val="0"/>
              </a:spcBef>
              <a:spcAft>
                <a:spcPts val="0"/>
              </a:spcAft>
            </a:pPr>
            <a:r>
              <a:rPr lang="en-US" sz="4000" b="1" dirty="0">
                <a:solidFill>
                  <a:schemeClr val="bg2"/>
                </a:solidFill>
                <a:latin typeface="Palatino Linotype"/>
                <a:ea typeface="Palatino Linotype"/>
                <a:cs typeface="Palatino Linotype"/>
                <a:sym typeface="Palatino Linotype"/>
              </a:rPr>
              <a:t>For our CIT Interns,</a:t>
            </a:r>
            <a:br>
              <a:rPr lang="en-US" sz="4000" b="1" dirty="0">
                <a:solidFill>
                  <a:schemeClr val="bg2"/>
                </a:solidFill>
                <a:latin typeface="Palatino Linotype"/>
                <a:ea typeface="Palatino Linotype"/>
                <a:cs typeface="Palatino Linotype"/>
                <a:sym typeface="Palatino Linotype"/>
              </a:rPr>
            </a:br>
            <a:r>
              <a:rPr lang="en-US" sz="4000" b="1" dirty="0">
                <a:solidFill>
                  <a:schemeClr val="bg2"/>
                </a:solidFill>
                <a:latin typeface="Palatino Linotype"/>
                <a:ea typeface="Palatino Linotype"/>
                <a:cs typeface="Palatino Linotype"/>
                <a:sym typeface="Palatino Linotype"/>
              </a:rPr>
              <a:t>teaching/providing student services in the RCSD is like Charlie Brown because . . .</a:t>
            </a:r>
            <a:endParaRPr lang="en-US" dirty="0"/>
          </a:p>
        </p:txBody>
      </p:sp>
      <p:pic>
        <p:nvPicPr>
          <p:cNvPr id="5" name="Picture 4">
            <a:extLst>
              <a:ext uri="{FF2B5EF4-FFF2-40B4-BE49-F238E27FC236}">
                <a16:creationId xmlns:a16="http://schemas.microsoft.com/office/drawing/2014/main" id="{93F35AE4-4B39-AAA5-94BB-4A0593AE6105}"/>
              </a:ext>
            </a:extLst>
          </p:cNvPr>
          <p:cNvPicPr>
            <a:picLocks noChangeAspect="1"/>
          </p:cNvPicPr>
          <p:nvPr/>
        </p:nvPicPr>
        <p:blipFill>
          <a:blip r:embed="rId2"/>
          <a:stretch>
            <a:fillRect/>
          </a:stretch>
        </p:blipFill>
        <p:spPr>
          <a:xfrm>
            <a:off x="725019" y="2248930"/>
            <a:ext cx="10741962" cy="2761735"/>
          </a:xfrm>
          <a:prstGeom prst="rect">
            <a:avLst/>
          </a:prstGeom>
        </p:spPr>
      </p:pic>
    </p:spTree>
    <p:extLst>
      <p:ext uri="{BB962C8B-B14F-4D97-AF65-F5344CB8AC3E}">
        <p14:creationId xmlns:p14="http://schemas.microsoft.com/office/powerpoint/2010/main" val="468149763"/>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2277</TotalTime>
  <Words>2593</Words>
  <Application>Microsoft Office PowerPoint</Application>
  <PresentationFormat>Widescreen</PresentationFormat>
  <Paragraphs>261</Paragraphs>
  <Slides>31</Slides>
  <Notes>12</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31</vt:i4>
      </vt:variant>
    </vt:vector>
  </HeadingPairs>
  <TitlesOfParts>
    <vt:vector size="46" baseType="lpstr">
      <vt:lpstr>Abril Fatface</vt:lpstr>
      <vt:lpstr>Arial</vt:lpstr>
      <vt:lpstr>Barlow Condensed</vt:lpstr>
      <vt:lpstr>Calibri</vt:lpstr>
      <vt:lpstr>Century Gothic</vt:lpstr>
      <vt:lpstr>Gentium Basic</vt:lpstr>
      <vt:lpstr>Lato</vt:lpstr>
      <vt:lpstr>Palatino Linotype</vt:lpstr>
      <vt:lpstr>Quattrocento Sans</vt:lpstr>
      <vt:lpstr>Spectral</vt:lpstr>
      <vt:lpstr>Symbol</vt:lpstr>
      <vt:lpstr>Times New Roman</vt:lpstr>
      <vt:lpstr>Wingdings</vt:lpstr>
      <vt:lpstr>1_Office Theme</vt:lpstr>
      <vt:lpstr>Office Theme</vt:lpstr>
      <vt:lpstr>Welcome to our CIT March Mentor Forum  March 18, 2024 (last one before the Eclipse)</vt:lpstr>
      <vt:lpstr>PowerPoint Presentation</vt:lpstr>
      <vt:lpstr>CIT Support Numbers as of 3/15/2024</vt:lpstr>
      <vt:lpstr>🏀Mad March Reminders</vt:lpstr>
      <vt:lpstr>PowerPoint Presentation</vt:lpstr>
      <vt:lpstr>CIT Intern Status Reports</vt:lpstr>
      <vt:lpstr>Uncertainties  Abound</vt:lpstr>
      <vt:lpstr>Challenges Abound</vt:lpstr>
      <vt:lpstr>For our CIT Interns, teaching/providing student services in the RCSD is like Charlie Brown because . . .</vt:lpstr>
      <vt:lpstr>Try not to let uncertainty and challenges “eclipse” opportunities for “Rejuvenation”</vt:lpstr>
      <vt:lpstr>PowerPoint Presentation</vt:lpstr>
      <vt:lpstr>CIT Staff Development: www.rcsdk12.org/CIT/StaffDevelopment </vt:lpstr>
      <vt:lpstr>Multiple Choice: Which model of mentoring best represents what we do in the CIT Program?</vt:lpstr>
      <vt:lpstr>Working with Administrators</vt:lpstr>
      <vt:lpstr>Mentor-Intern-Administrator Scenarios</vt:lpstr>
      <vt:lpstr>Some challenges you might be encountering</vt:lpstr>
      <vt:lpstr>Mentor-Intern-Administrator Scenarios</vt:lpstr>
      <vt:lpstr>PowerPoint Presentation</vt:lpstr>
      <vt:lpstr>Mentor-Intern-Administrator Scenarios</vt:lpstr>
      <vt:lpstr>PowerPoint Presentation</vt:lpstr>
      <vt:lpstr>General Notes…</vt:lpstr>
      <vt:lpstr>When the Admin …</vt:lpstr>
      <vt:lpstr>When the Admin . . . </vt:lpstr>
      <vt:lpstr>When the Admin . . . </vt:lpstr>
      <vt:lpstr>When the Admin . . . </vt:lpstr>
      <vt:lpstr>May Mentor Forum in Person May 20, 2024,  4:00-7:00 pm at Temple B’rith Kodesh,2131 Elmwood Avenue Wrap-up, Interns of the Year&amp; Dinner! (Thanks, RTA!)</vt:lpstr>
      <vt:lpstr>Breakout Room Topics – Round Two or (even better!) Discuss One of Your Own</vt:lpstr>
      <vt:lpstr>Breakout Room Problem Solving</vt:lpstr>
      <vt:lpstr>PowerPoint Presentation</vt:lpstr>
      <vt:lpstr>May Mentor Forum in Person May 20, 2024,  4:00-7:00 pm at Temple B’rith Kodesh,2131 Elmwood Avenue Wrap-up, Interns of the Year&amp; Dinner! (Thanks, RTA!)</vt:lpstr>
      <vt:lpstr>Thanks for enduring Mentor March Madness!</vt:lpstr>
    </vt:vector>
  </TitlesOfParts>
  <Company>Rochester City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Cohen, Stefan L</dc:creator>
  <cp:lastModifiedBy>Cohen, Stefan L</cp:lastModifiedBy>
  <cp:revision>2</cp:revision>
  <dcterms:created xsi:type="dcterms:W3CDTF">2024-03-14T21:56:48Z</dcterms:created>
  <dcterms:modified xsi:type="dcterms:W3CDTF">2024-03-18T23:10:07Z</dcterms:modified>
</cp:coreProperties>
</file>