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5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8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6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7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2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7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9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1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2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759AE-76CF-4E7D-82EC-3609B5B3D3A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AA70-C610-42F5-9B61-6210D29BC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1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477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Search for more arguments/evidence</a:t>
            </a:r>
          </a:p>
          <a:p>
            <a:r>
              <a:rPr lang="en-US" dirty="0" smtClean="0"/>
              <a:t>Share with group members information</a:t>
            </a:r>
          </a:p>
          <a:p>
            <a:r>
              <a:rPr lang="en-US" dirty="0" smtClean="0"/>
              <a:t>Make a section poster/sign</a:t>
            </a:r>
          </a:p>
          <a:p>
            <a:r>
              <a:rPr lang="en-US" dirty="0" smtClean="0"/>
              <a:t>Practice questioning each other</a:t>
            </a:r>
          </a:p>
          <a:p>
            <a:r>
              <a:rPr lang="en-US" dirty="0"/>
              <a:t>Debate </a:t>
            </a:r>
            <a:r>
              <a:rPr lang="en-US" dirty="0" smtClean="0"/>
              <a:t>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does (pick a section) feel about (pick a topic)?  Explain your answer.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Why </a:t>
            </a:r>
            <a:r>
              <a:rPr lang="en-US" dirty="0"/>
              <a:t>would an American citizen or immigrant want to live in your section?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</a:t>
            </a:r>
            <a:r>
              <a:rPr lang="en-US" dirty="0"/>
              <a:t>do you view the other sections?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Ask </a:t>
            </a:r>
            <a:r>
              <a:rPr lang="en-US" dirty="0"/>
              <a:t>the person to provide evidence (specific examples)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sources do you have to back your position?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</a:t>
            </a:r>
            <a:r>
              <a:rPr lang="en-US" dirty="0"/>
              <a:t>does (pick a topic) benefit the United States?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would daily life be like in your section for a women, African American, Native American, farmer, Immigrant, or merchant?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9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Historians</a:t>
            </a:r>
          </a:p>
          <a:p>
            <a:r>
              <a:rPr lang="en-US" dirty="0" smtClean="0"/>
              <a:t>Bernard </a:t>
            </a:r>
            <a:r>
              <a:rPr lang="en-US" dirty="0" err="1" smtClean="0"/>
              <a:t>DeVoto</a:t>
            </a:r>
            <a:endParaRPr lang="en-US" dirty="0" smtClean="0"/>
          </a:p>
          <a:p>
            <a:r>
              <a:rPr lang="en-US" dirty="0" smtClean="0"/>
              <a:t>Eric </a:t>
            </a:r>
            <a:r>
              <a:rPr lang="en-US" dirty="0" err="1" smtClean="0"/>
              <a:t>Foner</a:t>
            </a:r>
            <a:r>
              <a:rPr lang="en-US" dirty="0"/>
              <a:t>			</a:t>
            </a:r>
          </a:p>
          <a:p>
            <a:r>
              <a:rPr lang="en-US" dirty="0"/>
              <a:t>Kenneth M. </a:t>
            </a:r>
            <a:r>
              <a:rPr lang="en-US" dirty="0" err="1"/>
              <a:t>Stampp</a:t>
            </a:r>
            <a:r>
              <a:rPr lang="en-US" dirty="0"/>
              <a:t>		</a:t>
            </a:r>
          </a:p>
          <a:p>
            <a:r>
              <a:rPr lang="en-US" dirty="0"/>
              <a:t>James G. Randall			</a:t>
            </a:r>
          </a:p>
          <a:p>
            <a:r>
              <a:rPr lang="en-US" dirty="0"/>
              <a:t>Alexander H. Stephens		</a:t>
            </a:r>
          </a:p>
          <a:p>
            <a:r>
              <a:rPr lang="en-US" dirty="0"/>
              <a:t>Vernon Parrington			</a:t>
            </a:r>
          </a:p>
          <a:p>
            <a:r>
              <a:rPr lang="en-US" dirty="0"/>
              <a:t>James F. Rhodes			</a:t>
            </a:r>
          </a:p>
          <a:p>
            <a:r>
              <a:rPr lang="en-US" dirty="0"/>
              <a:t>Joseph Ellis			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Important Figures</a:t>
            </a:r>
          </a:p>
          <a:p>
            <a:pPr marL="0" indent="0">
              <a:buNone/>
            </a:pPr>
            <a:r>
              <a:rPr lang="en-US" dirty="0" smtClean="0"/>
              <a:t>President Monroe</a:t>
            </a:r>
          </a:p>
          <a:p>
            <a:pPr marL="0" indent="0">
              <a:buNone/>
            </a:pPr>
            <a:r>
              <a:rPr lang="en-US" dirty="0" smtClean="0"/>
              <a:t>President Polk</a:t>
            </a:r>
          </a:p>
          <a:p>
            <a:pPr marL="0" indent="0">
              <a:buNone/>
            </a:pPr>
            <a:r>
              <a:rPr lang="en-US" dirty="0" smtClean="0"/>
              <a:t>President Jackson</a:t>
            </a:r>
          </a:p>
          <a:p>
            <a:pPr marL="0" indent="0">
              <a:buNone/>
            </a:pPr>
            <a:r>
              <a:rPr lang="en-US" dirty="0" smtClean="0"/>
              <a:t>John Calhoun</a:t>
            </a:r>
          </a:p>
          <a:p>
            <a:pPr marL="0" indent="0">
              <a:buNone/>
            </a:pPr>
            <a:r>
              <a:rPr lang="en-US" dirty="0" smtClean="0"/>
              <a:t>Abraham Lincoln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134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Tobin, Elizabeth R</dc:creator>
  <cp:lastModifiedBy>Tobin, Elizabeth R</cp:lastModifiedBy>
  <cp:revision>6</cp:revision>
  <dcterms:created xsi:type="dcterms:W3CDTF">2014-11-13T14:54:52Z</dcterms:created>
  <dcterms:modified xsi:type="dcterms:W3CDTF">2014-11-13T17:48:43Z</dcterms:modified>
</cp:coreProperties>
</file>