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/>
              <a:t>Chapter 17</a:t>
            </a:r>
            <a:br>
              <a:rPr lang="en-US" sz="2700" dirty="0"/>
            </a:br>
            <a:r>
              <a:rPr lang="en-US" sz="2700" dirty="0"/>
              <a:t>Revolutions of Industrialization</a:t>
            </a:r>
            <a:br>
              <a:rPr lang="en-US" sz="2700" dirty="0"/>
            </a:br>
            <a:r>
              <a:rPr lang="en-US" sz="2700" dirty="0"/>
              <a:t>1750–1900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0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833" y="548640"/>
            <a:ext cx="11727841" cy="569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85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069" y="91440"/>
            <a:ext cx="11030928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7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549" y="7006"/>
            <a:ext cx="8647746" cy="6850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023" y="68243"/>
            <a:ext cx="10626764" cy="6789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25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93" y="25170"/>
            <a:ext cx="9903291" cy="683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6003" y="0"/>
            <a:ext cx="111799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0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891" y="91440"/>
            <a:ext cx="11616916" cy="662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13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215" y="0"/>
            <a:ext cx="1073357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6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87" y="1371600"/>
            <a:ext cx="11316306" cy="404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72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54" y="248193"/>
            <a:ext cx="11732446" cy="6296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8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284" y="0"/>
            <a:ext cx="1032143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357</TotalTime>
  <Words>0</Words>
  <Application>Microsoft Office PowerPoint</Application>
  <PresentationFormat>Widescreen</PresentationFormat>
  <Paragraphs>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Parcel</vt:lpstr>
      <vt:lpstr> Chapter 17 Revolutions of Industrialization 1750–1900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Worlds of Christendom Contraction, Expansion, and Division,  600—1300</dc:title>
  <dc:creator>Tillotson, James A</dc:creator>
  <cp:lastModifiedBy>Tillotson, James A</cp:lastModifiedBy>
  <cp:revision>13</cp:revision>
  <dcterms:created xsi:type="dcterms:W3CDTF">2017-10-19T18:11:05Z</dcterms:created>
  <dcterms:modified xsi:type="dcterms:W3CDTF">2018-01-30T16:03:48Z</dcterms:modified>
</cp:coreProperties>
</file>