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3172-7971-4065-8642-04E81541F68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2C40-8073-4ADE-92BD-BC43D18F2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21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3172-7971-4065-8642-04E81541F68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2C40-8073-4ADE-92BD-BC43D18F2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37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3172-7971-4065-8642-04E81541F68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2C40-8073-4ADE-92BD-BC43D18F2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439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3172-7971-4065-8642-04E81541F68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2C40-8073-4ADE-92BD-BC43D18F2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08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3172-7971-4065-8642-04E81541F68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2C40-8073-4ADE-92BD-BC43D18F2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174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3172-7971-4065-8642-04E81541F68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2C40-8073-4ADE-92BD-BC43D18F2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724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3172-7971-4065-8642-04E81541F68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2C40-8073-4ADE-92BD-BC43D18F2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7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3172-7971-4065-8642-04E81541F68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2C40-8073-4ADE-92BD-BC43D18F2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875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3172-7971-4065-8642-04E81541F68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2C40-8073-4ADE-92BD-BC43D18F2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82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3172-7971-4065-8642-04E81541F68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2C40-8073-4ADE-92BD-BC43D18F2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051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3172-7971-4065-8642-04E81541F68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2C40-8073-4ADE-92BD-BC43D18F2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07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D3172-7971-4065-8642-04E81541F68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42C40-8073-4ADE-92BD-BC43D18F2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591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nationalarchives.gov.uk/pathways/firstworldwar/maps/map_images/Europe191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76200"/>
            <a:ext cx="6934200" cy="6550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982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Rochester City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Tobin, Elizabeth R</dc:creator>
  <cp:lastModifiedBy>Tobin, Elizabeth R</cp:lastModifiedBy>
  <cp:revision>1</cp:revision>
  <dcterms:created xsi:type="dcterms:W3CDTF">2015-09-08T11:50:00Z</dcterms:created>
  <dcterms:modified xsi:type="dcterms:W3CDTF">2015-09-08T11:50:19Z</dcterms:modified>
</cp:coreProperties>
</file>