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2" r:id="rId4"/>
    <p:sldId id="264" r:id="rId5"/>
    <p:sldId id="256" r:id="rId6"/>
    <p:sldId id="261" r:id="rId7"/>
    <p:sldId id="259" r:id="rId8"/>
    <p:sldId id="260" r:id="rId9"/>
    <p:sldId id="266" r:id="rId1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7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4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4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6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85FAB-53AA-4B93-95BF-C2823F8CB5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4FD4-82AE-49A2-AAED-1684C8A8F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9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C:\Documents and Settings\ad\My Documents\My Pictures\hms_duke_of_york_194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038" y="457200"/>
            <a:ext cx="8589962" cy="6418263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9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Washington Naval Agreements 1921-22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Four Power Agreement</a:t>
            </a:r>
          </a:p>
          <a:p>
            <a:pPr marL="0" indent="0">
              <a:buNone/>
            </a:pPr>
            <a:r>
              <a:rPr lang="en-US" dirty="0" smtClean="0"/>
              <a:t>- Respect territory in Far East or Asia</a:t>
            </a:r>
          </a:p>
          <a:p>
            <a:pPr marL="0" indent="0">
              <a:buNone/>
            </a:pPr>
            <a:r>
              <a:rPr lang="en-US" dirty="0" smtClean="0"/>
              <a:t>Five Power Agreement</a:t>
            </a:r>
          </a:p>
          <a:p>
            <a:pPr marL="0" indent="0">
              <a:buNone/>
            </a:pPr>
            <a:r>
              <a:rPr lang="en-US" dirty="0" smtClean="0"/>
              <a:t>- Naval forces ration for US Britain and Japan 5:5:3</a:t>
            </a:r>
          </a:p>
          <a:p>
            <a:pPr>
              <a:buFontTx/>
              <a:buChar char="-"/>
            </a:pPr>
            <a:r>
              <a:rPr lang="en-US" dirty="0" smtClean="0"/>
              <a:t>France and Italy 1//2 the size Japanese navy</a:t>
            </a:r>
          </a:p>
          <a:p>
            <a:pPr>
              <a:buFontTx/>
              <a:buChar char="-"/>
            </a:pPr>
            <a:r>
              <a:rPr lang="en-US" dirty="0" smtClean="0"/>
              <a:t>Concern China instability</a:t>
            </a:r>
          </a:p>
          <a:p>
            <a:pPr marL="0" indent="0">
              <a:buNone/>
            </a:pPr>
            <a:r>
              <a:rPr lang="en-US" dirty="0" smtClean="0"/>
              <a:t>Nine Power Agreement</a:t>
            </a:r>
          </a:p>
          <a:p>
            <a:pPr marL="0" indent="0">
              <a:buNone/>
            </a:pPr>
            <a:r>
              <a:rPr lang="en-US" dirty="0" smtClean="0"/>
              <a:t>- Reaffirmed territory in China</a:t>
            </a:r>
          </a:p>
        </p:txBody>
      </p:sp>
    </p:spTree>
    <p:extLst>
      <p:ext uri="{BB962C8B-B14F-4D97-AF65-F5344CB8AC3E}">
        <p14:creationId xmlns:p14="http://schemas.microsoft.com/office/powerpoint/2010/main" val="365302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en-US" dirty="0"/>
              <a:t>GB, USA, France &amp; Japan agreed to respect each other’s Pacific possessions &amp; guarantee China’s independence.</a:t>
            </a:r>
          </a:p>
          <a:p>
            <a:pPr marL="365760" indent="-256032"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en-US" dirty="0"/>
              <a:t>Japan would restore </a:t>
            </a:r>
            <a:r>
              <a:rPr lang="en-US" dirty="0" err="1"/>
              <a:t>Kias</a:t>
            </a:r>
            <a:r>
              <a:rPr lang="en-US" dirty="0"/>
              <a:t>-Chow &amp; Shantung to China. Japan to withdraw from Siberia, in Russia.</a:t>
            </a:r>
          </a:p>
          <a:p>
            <a:pPr marL="365760" indent="-256032"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en-US" dirty="0"/>
              <a:t>There would be a ten year stoppage in the building of capital ships (more than 10,000 tons with guns larger than 8"). A ratio of USA:5, GB:5, Japan:3, France:1.75 and Italy:1.75 was to be maintained in the building of capital 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3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Lessened possibility of naval war in the Far East where Japan &amp; USSR had ideas about expanding into China.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The alliance of First World War victors was reaffirmed, despite USA’s isolation policy.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Though better international relations resulted, the USSR was not invited to the talks, despite her extensive Far Eastern interests. (USSR was, as yet, not recognized.)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r>
              <a:rPr lang="en-US" b="1" dirty="0" smtClean="0"/>
              <a:t>Treaty of Rapallo</a:t>
            </a:r>
            <a:r>
              <a:rPr lang="en-US" dirty="0" smtClean="0"/>
              <a:t> (April 1922) – Signed, 2 months after the Washington Treaty, by Germany and Soviet Russia. They said they would not attack each other and trade links were opened. Both powers were no longer isolated.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Effects- Washington Disarmament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London Naval Agreement (1930)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 Further steps in naval disarmament</a:t>
            </a:r>
            <a:br>
              <a:rPr lang="en-US" dirty="0" smtClean="0"/>
            </a:br>
            <a:r>
              <a:rPr lang="en-US" dirty="0" smtClean="0"/>
              <a:t>o Most nations economic hardship, GD</a:t>
            </a:r>
          </a:p>
          <a:p>
            <a:pPr marL="0" indent="0">
              <a:buNone/>
            </a:pPr>
            <a:r>
              <a:rPr lang="en-US" dirty="0" smtClean="0"/>
              <a:t>o The Treaty for the Limitation; </a:t>
            </a:r>
          </a:p>
          <a:p>
            <a:pPr>
              <a:buFontTx/>
              <a:buChar char="-"/>
            </a:pPr>
            <a:r>
              <a:rPr lang="en-US" dirty="0" smtClean="0"/>
              <a:t>Reduction of Naval Armament</a:t>
            </a:r>
          </a:p>
          <a:p>
            <a:pPr>
              <a:buFontTx/>
              <a:buChar char="-"/>
            </a:pPr>
            <a:r>
              <a:rPr lang="en-US" dirty="0" smtClean="0"/>
              <a:t>Modified the naval ratio between the US, Brit, and Japan- 5:5:3→10:10:7,</a:t>
            </a:r>
          </a:p>
          <a:p>
            <a:pPr marL="0" indent="0">
              <a:buNone/>
            </a:pPr>
            <a:r>
              <a:rPr lang="en-US" dirty="0" smtClean="0"/>
              <a:t>- France and Italy excluded themselves from the ratio changes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2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London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“Limits” set above current capacity of powers involved</a:t>
            </a:r>
          </a:p>
          <a:p>
            <a:r>
              <a:rPr lang="en-US" dirty="0" smtClean="0"/>
              <a:t>US worried limitations would inhibit defense of territories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Geneva Disarmament Conferences</a:t>
            </a:r>
            <a:br>
              <a:rPr lang="en-US" dirty="0" smtClean="0"/>
            </a:br>
            <a:r>
              <a:rPr lang="en-US" dirty="0" smtClean="0"/>
              <a:t>1932-34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and Limitation of Armaments</a:t>
            </a:r>
          </a:p>
          <a:p>
            <a:pPr>
              <a:buFontTx/>
              <a:buChar char="-"/>
            </a:pPr>
            <a:r>
              <a:rPr lang="en-US" dirty="0" smtClean="0"/>
              <a:t>Extension of Washington Conference</a:t>
            </a:r>
          </a:p>
          <a:p>
            <a:pPr>
              <a:buFontTx/>
              <a:buChar char="-"/>
            </a:pPr>
            <a:r>
              <a:rPr lang="en-US" dirty="0" smtClean="0"/>
              <a:t>Goal to achieve lowest disarmament </a:t>
            </a:r>
          </a:p>
          <a:p>
            <a:pPr>
              <a:buFontTx/>
              <a:buChar char="-"/>
            </a:pPr>
            <a:r>
              <a:rPr lang="en-US" dirty="0" smtClean="0"/>
              <a:t>Difficulty defining offensive </a:t>
            </a:r>
            <a:r>
              <a:rPr lang="en-US" dirty="0" err="1" smtClean="0"/>
              <a:t>vs</a:t>
            </a:r>
            <a:r>
              <a:rPr lang="en-US" dirty="0" smtClean="0"/>
              <a:t> defensive weapons</a:t>
            </a:r>
          </a:p>
          <a:p>
            <a:pPr>
              <a:buFontTx/>
              <a:buChar char="-"/>
            </a:pPr>
            <a:r>
              <a:rPr lang="en-US" dirty="0" smtClean="0"/>
              <a:t>France and Germany disagree;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9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Geneva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 reluctant to disarm, security more important</a:t>
            </a:r>
          </a:p>
          <a:p>
            <a:r>
              <a:rPr lang="en-US" dirty="0" smtClean="0"/>
              <a:t>Germany demanded other nations disarm or be allowed to rearm</a:t>
            </a:r>
          </a:p>
          <a:p>
            <a:r>
              <a:rPr lang="en-US" dirty="0" smtClean="0"/>
              <a:t>Jan 1933 Hitler withdraws from conference and LON</a:t>
            </a:r>
          </a:p>
          <a:p>
            <a:r>
              <a:rPr lang="en-US" dirty="0" smtClean="0"/>
              <a:t>No significant results</a:t>
            </a:r>
          </a:p>
          <a:p>
            <a:r>
              <a:rPr lang="en-US" dirty="0" smtClean="0"/>
              <a:t>Japan and Germany aggressive tactics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73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Conference 1936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France, GB, US (Japan and Italy out)</a:t>
            </a:r>
          </a:p>
          <a:p>
            <a:r>
              <a:rPr lang="en-US" dirty="0" smtClean="0"/>
              <a:t>Failure</a:t>
            </a:r>
          </a:p>
          <a:p>
            <a:r>
              <a:rPr lang="en-US" dirty="0" smtClean="0"/>
              <a:t>Did agree on limits of size of navy but collapsed</a:t>
            </a:r>
          </a:p>
          <a:p>
            <a:r>
              <a:rPr lang="en-US" dirty="0" smtClean="0"/>
              <a:t>Conflicts around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8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372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Washington Naval Agreements 1921-22</vt:lpstr>
      <vt:lpstr>PowerPoint Presentation</vt:lpstr>
      <vt:lpstr>Effects- Washington Disarmament </vt:lpstr>
      <vt:lpstr>London Naval Agreement (1930) </vt:lpstr>
      <vt:lpstr>Results London</vt:lpstr>
      <vt:lpstr>Geneva Disarmament Conferences 1932-34</vt:lpstr>
      <vt:lpstr>Results of Geneva Conference</vt:lpstr>
      <vt:lpstr>London Conference 1936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Naval Agreement (1930)</dc:title>
  <dc:creator>Tobin, Elizabeth R</dc:creator>
  <cp:lastModifiedBy>Tobin, Elizabeth R</cp:lastModifiedBy>
  <cp:revision>19</cp:revision>
  <cp:lastPrinted>2014-10-02T11:10:18Z</cp:lastPrinted>
  <dcterms:created xsi:type="dcterms:W3CDTF">2014-09-30T22:39:42Z</dcterms:created>
  <dcterms:modified xsi:type="dcterms:W3CDTF">2014-10-16T11:53:14Z</dcterms:modified>
</cp:coreProperties>
</file>