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7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26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37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0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79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3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4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03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1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7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23DA1-4BE4-41DF-B70B-3C699AD58E25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B509A-8268-4671-8E4D-B52571E27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5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bhistory.wikidot.com/paper-1-peacemaking-peacekeeping-international-relations" TargetMode="External"/><Relationship Id="rId2" Type="http://schemas.openxmlformats.org/officeDocument/2006/relationships/hyperlink" Target="http://ibguides.com/history/hom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Paper 1 </a:t>
            </a:r>
            <a:br>
              <a:rPr lang="en-US" b="1" dirty="0" smtClean="0"/>
            </a:br>
            <a:r>
              <a:rPr lang="en-US" b="1" dirty="0" smtClean="0">
                <a:effectLst/>
              </a:rPr>
              <a:t>Peacemaking, Peacekeeping- International Relations 1918-36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Study Links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http://ibguides.com/history/home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http://ibhistory.wikidot.com/paper-1-peacemaking-peacekeeping-international-relations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145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4500" b="1" dirty="0"/>
              <a:t>Prescribed subject 1: Peacemaking, peacekeeping—international relations </a:t>
            </a:r>
            <a:r>
              <a:rPr lang="en-US" sz="4500" b="1" dirty="0" smtClean="0"/>
              <a:t>1918</a:t>
            </a:r>
            <a:r>
              <a:rPr lang="en-US" sz="4500" dirty="0" smtClean="0"/>
              <a:t>‑</a:t>
            </a:r>
            <a:r>
              <a:rPr lang="en-US" sz="4500" b="1" dirty="0" smtClean="0"/>
              <a:t>36</a:t>
            </a:r>
          </a:p>
          <a:p>
            <a:pPr marL="0" indent="0">
              <a:buNone/>
            </a:pPr>
            <a:endParaRPr lang="en-US" sz="4500" b="1" dirty="0"/>
          </a:p>
          <a:p>
            <a:pPr marL="0" indent="0">
              <a:buNone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This prescribed subject addresses international relations from 1918 to 1936 with emphasis on the Paris 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Peace Settlement—its 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making, impact and problems of enforcement—and attempts during the period to 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promote collective 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security and international cooperation through the League of Nations and multilateral 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agreements (outside 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the League mechanism), arms reduction and the pursuit of foreign policy goals without resort to 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violence. Areas 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on which the source‐based questions will focus are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5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• aims of the participants and peacemakers: Wilson and the Fourteen 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</a:p>
          <a:p>
            <a:pPr marL="0" indent="0">
              <a:buNone/>
            </a:pP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• terms of the Paris Peace Treaties 1919‑20: Versailles, St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Germain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Trianon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Neuilly,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Sèvres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/Lausanne 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1923</a:t>
            </a:r>
          </a:p>
          <a:p>
            <a:pPr marL="0" indent="0">
              <a:buNone/>
            </a:pP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• the geopolitical and economic impact of the treaties on Europe; the establishment and impact of the 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mandate system</a:t>
            </a:r>
          </a:p>
          <a:p>
            <a:pPr marL="0" indent="0">
              <a:buNone/>
            </a:pP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• enforcement of the provisions of the treaties: US isolationism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the retreat from the Anglo–American 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Guarantee; disarmament—Washington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London, Geneva 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conferences</a:t>
            </a:r>
          </a:p>
          <a:p>
            <a:pPr marL="0" indent="0">
              <a:buNone/>
            </a:pP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• the League of Nations: effects of the absence of major powers; the principle of collective security and 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early attempts 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at peacekeeping (1920‑5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• the Ruhr Crisis (1923); Locarno and the “Locarno Spring” (1925</a:t>
            </a:r>
            <a:r>
              <a:rPr lang="en-US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• Depression and threats to international peace and collective security: Manchuria (1931‑3) and</a:t>
            </a:r>
          </a:p>
          <a:p>
            <a:pPr marL="0" indent="0">
              <a:buNone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Abyssinia (1935‑6).</a:t>
            </a:r>
          </a:p>
          <a:p>
            <a:pPr marL="0" indent="0"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057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232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Paper 1  Peacemaking, Peacekeeping- International Relations 1918-36</vt:lpstr>
      <vt:lpstr>PowerPoint Presentation</vt:lpstr>
    </vt:vector>
  </TitlesOfParts>
  <Company>Rochester City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1  Peacemaking, Peacekeeping- International Relations 1918-36</dc:title>
  <dc:creator>Tobin, Elizabeth R</dc:creator>
  <cp:lastModifiedBy>Tobin, Elizabeth R</cp:lastModifiedBy>
  <cp:revision>3</cp:revision>
  <dcterms:created xsi:type="dcterms:W3CDTF">2015-05-11T09:52:57Z</dcterms:created>
  <dcterms:modified xsi:type="dcterms:W3CDTF">2015-05-11T10:23:09Z</dcterms:modified>
</cp:coreProperties>
</file>