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Chapter 13</a:t>
            </a:r>
            <a:br>
              <a:rPr lang="en-US" sz="2700" dirty="0"/>
            </a:br>
            <a:r>
              <a:rPr lang="en-US" sz="2700" dirty="0"/>
              <a:t>Political Transformations</a:t>
            </a:r>
            <a:br>
              <a:rPr lang="en-US" sz="2700" dirty="0"/>
            </a:br>
            <a:r>
              <a:rPr lang="en-US" sz="2700" dirty="0"/>
              <a:t>Empires and Encounters, 1450–1750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56" y="613954"/>
            <a:ext cx="10989132" cy="561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55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750" y="195826"/>
            <a:ext cx="11082513" cy="538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29" y="209006"/>
            <a:ext cx="10865267" cy="638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5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77" y="-123721"/>
            <a:ext cx="10959737" cy="700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22" y="-7237"/>
            <a:ext cx="9595441" cy="686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73" y="1802674"/>
            <a:ext cx="11376907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8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57" y="1097280"/>
            <a:ext cx="11121023" cy="48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337" y="0"/>
            <a:ext cx="958532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17" y="718457"/>
            <a:ext cx="11124489" cy="54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59" y="914400"/>
            <a:ext cx="12027863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01" y="1410789"/>
            <a:ext cx="11279801" cy="403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4538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128</TotalTime>
  <Words>0</Words>
  <Application>Microsoft Office PowerPoint</Application>
  <PresentationFormat>Widescreen</PresentationFormat>
  <Paragraphs>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Parcel</vt:lpstr>
      <vt:lpstr> Chapter 13 Political Transformations Empires and Encounters, 1450–1750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9</cp:revision>
  <dcterms:created xsi:type="dcterms:W3CDTF">2017-10-19T18:11:05Z</dcterms:created>
  <dcterms:modified xsi:type="dcterms:W3CDTF">2017-11-29T11:44:22Z</dcterms:modified>
</cp:coreProperties>
</file>