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/>
              <a:t>Chapter 13</a:t>
            </a:r>
            <a:br>
              <a:rPr lang="en-US" sz="2700" dirty="0"/>
            </a:br>
            <a:r>
              <a:rPr lang="en-US" sz="2700" dirty="0"/>
              <a:t>Political Transformations</a:t>
            </a:r>
            <a:br>
              <a:rPr lang="en-US" sz="2700" dirty="0"/>
            </a:br>
            <a:r>
              <a:rPr lang="en-US" sz="2700" dirty="0"/>
              <a:t>Empires and Encounters, 1450–1750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05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656" y="613954"/>
            <a:ext cx="10989132" cy="5617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255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750" y="195826"/>
            <a:ext cx="11082513" cy="5382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22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929" y="209006"/>
            <a:ext cx="10865267" cy="6387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155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577" y="-123721"/>
            <a:ext cx="10959737" cy="7002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46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3222" y="-7237"/>
            <a:ext cx="9595441" cy="6865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63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673" y="1802674"/>
            <a:ext cx="11376907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87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857" y="1097280"/>
            <a:ext cx="11121023" cy="4833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08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3337" y="0"/>
            <a:ext cx="9585326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74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517" y="718457"/>
            <a:ext cx="11124489" cy="540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5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459" y="914400"/>
            <a:ext cx="12027863" cy="512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34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101" y="1410789"/>
            <a:ext cx="11279801" cy="4036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74538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128</TotalTime>
  <Words>0</Words>
  <Application>Microsoft Office PowerPoint</Application>
  <PresentationFormat>Widescreen</PresentationFormat>
  <Paragraphs>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Gill Sans MT</vt:lpstr>
      <vt:lpstr>Parcel</vt:lpstr>
      <vt:lpstr> Chapter 13 Political Transformations Empires and Encounters, 1450–1750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Rochester City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 The Worlds of Christendom Contraction, Expansion, and Division,  600—1300</dc:title>
  <dc:creator>Tillotson, James A</dc:creator>
  <cp:lastModifiedBy>Tillotson, James A</cp:lastModifiedBy>
  <cp:revision>9</cp:revision>
  <dcterms:created xsi:type="dcterms:W3CDTF">2017-10-19T18:11:05Z</dcterms:created>
  <dcterms:modified xsi:type="dcterms:W3CDTF">2017-11-29T11:44:22Z</dcterms:modified>
</cp:coreProperties>
</file>