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1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385DE-150E-4D32-977A-27B3EEFC208D}" type="datetimeFigureOut">
              <a:rPr lang="en-US" smtClean="0"/>
              <a:t>3/17/2015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7902A-5054-4DD2-A2EF-FC647A5C3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454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385DE-150E-4D32-977A-27B3EEFC208D}" type="datetimeFigureOut">
              <a:rPr lang="en-US" smtClean="0"/>
              <a:t>3/17/2015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7902A-5054-4DD2-A2EF-FC647A5C3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640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385DE-150E-4D32-977A-27B3EEFC208D}" type="datetimeFigureOut">
              <a:rPr lang="en-US" smtClean="0"/>
              <a:t>3/17/2015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7902A-5054-4DD2-A2EF-FC647A5C3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121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385DE-150E-4D32-977A-27B3EEFC208D}" type="datetimeFigureOut">
              <a:rPr lang="en-US" smtClean="0"/>
              <a:t>3/17/2015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7902A-5054-4DD2-A2EF-FC647A5C3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162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385DE-150E-4D32-977A-27B3EEFC208D}" type="datetimeFigureOut">
              <a:rPr lang="en-US" smtClean="0"/>
              <a:t>3/17/2015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7902A-5054-4DD2-A2EF-FC647A5C3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298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385DE-150E-4D32-977A-27B3EEFC208D}" type="datetimeFigureOut">
              <a:rPr lang="en-US" smtClean="0"/>
              <a:t>3/17/2015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7902A-5054-4DD2-A2EF-FC647A5C3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516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385DE-150E-4D32-977A-27B3EEFC208D}" type="datetimeFigureOut">
              <a:rPr lang="en-US" smtClean="0"/>
              <a:t>3/17/2015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7902A-5054-4DD2-A2EF-FC647A5C3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555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385DE-150E-4D32-977A-27B3EEFC208D}" type="datetimeFigureOut">
              <a:rPr lang="en-US" smtClean="0"/>
              <a:t>3/17/2015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7902A-5054-4DD2-A2EF-FC647A5C3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316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385DE-150E-4D32-977A-27B3EEFC208D}" type="datetimeFigureOut">
              <a:rPr lang="en-US" smtClean="0"/>
              <a:t>3/17/2015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7902A-5054-4DD2-A2EF-FC647A5C3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689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385DE-150E-4D32-977A-27B3EEFC208D}" type="datetimeFigureOut">
              <a:rPr lang="en-US" smtClean="0"/>
              <a:t>3/17/2015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7902A-5054-4DD2-A2EF-FC647A5C3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179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385DE-150E-4D32-977A-27B3EEFC208D}" type="datetimeFigureOut">
              <a:rPr lang="en-US" smtClean="0"/>
              <a:t>3/17/2015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7902A-5054-4DD2-A2EF-FC647A5C3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71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1385DE-150E-4D32-977A-27B3EEFC208D}" type="datetimeFigureOut">
              <a:rPr lang="en-US" smtClean="0"/>
              <a:t>3/17/2015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B7902A-5054-4DD2-A2EF-FC647A5C32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690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Imperialism/Anti-Imperialism Essay</a:t>
            </a:r>
            <a:br>
              <a:rPr lang="en-US" dirty="0" smtClean="0"/>
            </a:br>
            <a:r>
              <a:rPr lang="en-US" dirty="0" smtClean="0"/>
              <a:t>To what extent were Imperialism actions of US justifiable in early 1900’s?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2332037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Include </a:t>
            </a:r>
          </a:p>
          <a:p>
            <a:pPr marL="514350" indent="-514350">
              <a:buAutoNum type="arabicPeriod"/>
            </a:pPr>
            <a:r>
              <a:rPr lang="en-US" dirty="0" smtClean="0"/>
              <a:t>Pro Imperialism Arguments/People</a:t>
            </a:r>
          </a:p>
          <a:p>
            <a:pPr marL="514350" indent="-514350">
              <a:buAutoNum type="arabicPeriod"/>
            </a:pPr>
            <a:r>
              <a:rPr lang="en-US" dirty="0" smtClean="0"/>
              <a:t>Anti Imperialism Arguments/People</a:t>
            </a:r>
          </a:p>
          <a:p>
            <a:pPr marL="514350" indent="-514350">
              <a:buAutoNum type="arabicPeriod"/>
            </a:pPr>
            <a:r>
              <a:rPr lang="en-US" dirty="0" smtClean="0"/>
              <a:t>Pro Imperialism Sources</a:t>
            </a:r>
          </a:p>
          <a:p>
            <a:pPr marL="514350" indent="-514350">
              <a:buAutoNum type="arabicPeriod"/>
            </a:pPr>
            <a:r>
              <a:rPr lang="en-US" dirty="0" smtClean="0"/>
              <a:t>Anti-Imperialism Sources</a:t>
            </a:r>
          </a:p>
          <a:p>
            <a:pPr marL="514350" indent="-514350">
              <a:buAutoNum type="arabicPeriod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24511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6494312"/>
              </p:ext>
            </p:extLst>
          </p:nvPr>
        </p:nvGraphicFramePr>
        <p:xfrm>
          <a:off x="914400" y="228600"/>
          <a:ext cx="7010400" cy="525780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3505200"/>
                <a:gridCol w="3505200"/>
              </a:tblGrid>
              <a:tr h="0">
                <a:tc gridSpan="2">
                  <a:txBody>
                    <a:bodyPr/>
                    <a:lstStyle/>
                    <a:p>
                      <a:r>
                        <a:rPr lang="en-US" sz="2800" dirty="0" smtClean="0"/>
                        <a:t>To what extent were Imperialism actions of US justifiable? </a:t>
                      </a:r>
                      <a:r>
                        <a:rPr lang="en-US" sz="2800" smtClean="0"/>
                        <a:t>(Agree </a:t>
                      </a:r>
                      <a:r>
                        <a:rPr lang="en-US" sz="2800" dirty="0" smtClean="0"/>
                        <a:t>or Disagree to </a:t>
                      </a:r>
                      <a:r>
                        <a:rPr lang="en-US" sz="2800" smtClean="0"/>
                        <a:t>what extent)</a:t>
                      </a:r>
                      <a:endParaRPr lang="en-US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</a:tr>
              <a:tr h="156972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dirty="0" smtClean="0"/>
                        <a:t>Arguments Support Your Argument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Counter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dirty="0" smtClean="0"/>
                        <a:t>Arguments</a:t>
                      </a:r>
                      <a:endParaRPr lang="en-US" sz="2800" dirty="0" smtClean="0"/>
                    </a:p>
                  </a:txBody>
                  <a:tcPr/>
                </a:tc>
              </a:tr>
              <a:tr h="1242753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People/Evidence</a:t>
                      </a:r>
                    </a:p>
                    <a:p>
                      <a:r>
                        <a:rPr lang="en-US" sz="2800" dirty="0" smtClean="0"/>
                        <a:t>Analysis</a:t>
                      </a:r>
                    </a:p>
                    <a:p>
                      <a:r>
                        <a:rPr lang="en-US" sz="2800" dirty="0" smtClean="0"/>
                        <a:t>Evaluation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People/Evidence</a:t>
                      </a:r>
                    </a:p>
                    <a:p>
                      <a:r>
                        <a:rPr lang="en-US" sz="2800" dirty="0" smtClean="0"/>
                        <a:t>Analysis</a:t>
                      </a:r>
                    </a:p>
                    <a:p>
                      <a:r>
                        <a:rPr lang="en-US" sz="2800" dirty="0" smtClean="0"/>
                        <a:t>Evaluation</a:t>
                      </a:r>
                      <a:endParaRPr lang="en-US" sz="2800" dirty="0" smtClean="0"/>
                    </a:p>
                  </a:txBody>
                  <a:tcPr/>
                </a:tc>
              </a:tr>
              <a:tr h="127185">
                <a:tc gridSpan="2">
                  <a:txBody>
                    <a:bodyPr/>
                    <a:lstStyle/>
                    <a:p>
                      <a:r>
                        <a:rPr lang="en-US" sz="2800" dirty="0" smtClean="0"/>
                        <a:t>Conclusion: To </a:t>
                      </a:r>
                      <a:r>
                        <a:rPr lang="en-US" sz="2800" dirty="0" smtClean="0"/>
                        <a:t>what extent were Imperialism actions of US justifiable</a:t>
                      </a:r>
                      <a:r>
                        <a:rPr lang="en-US" sz="2800" dirty="0" smtClean="0"/>
                        <a:t>? </a:t>
                      </a:r>
                      <a:endParaRPr lang="en-US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8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900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57</Words>
  <Application>Microsoft Office PowerPoint</Application>
  <PresentationFormat>On-screen Show (4:3)</PresentationFormat>
  <Paragraphs>16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Imperialism/Anti-Imperialism Essay To what extent were Imperialism actions of US justifiable in early 1900’s?</vt:lpstr>
      <vt:lpstr>PowerPoint Presentation</vt:lpstr>
    </vt:vector>
  </TitlesOfParts>
  <Company>Rochester City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Imperialism/Anti-Imperialism Role Play</dc:title>
  <dc:creator>Tobin, Elizabeth R</dc:creator>
  <cp:lastModifiedBy>Tobin, Elizabeth R</cp:lastModifiedBy>
  <cp:revision>8</cp:revision>
  <dcterms:created xsi:type="dcterms:W3CDTF">2015-03-17T13:21:53Z</dcterms:created>
  <dcterms:modified xsi:type="dcterms:W3CDTF">2015-03-17T16:56:59Z</dcterms:modified>
</cp:coreProperties>
</file>