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CBF7-1DF5-4449-ABF0-8E612AB3D5FD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48ED-2C8F-408A-A655-289D91BA3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7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CBF7-1DF5-4449-ABF0-8E612AB3D5FD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48ED-2C8F-408A-A655-289D91BA3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1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CBF7-1DF5-4449-ABF0-8E612AB3D5FD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48ED-2C8F-408A-A655-289D91BA3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1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CBF7-1DF5-4449-ABF0-8E612AB3D5FD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48ED-2C8F-408A-A655-289D91BA3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3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CBF7-1DF5-4449-ABF0-8E612AB3D5FD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48ED-2C8F-408A-A655-289D91BA3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6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CBF7-1DF5-4449-ABF0-8E612AB3D5FD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48ED-2C8F-408A-A655-289D91BA3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7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CBF7-1DF5-4449-ABF0-8E612AB3D5FD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48ED-2C8F-408A-A655-289D91BA3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4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CBF7-1DF5-4449-ABF0-8E612AB3D5FD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48ED-2C8F-408A-A655-289D91BA3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6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CBF7-1DF5-4449-ABF0-8E612AB3D5FD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48ED-2C8F-408A-A655-289D91BA3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CBF7-1DF5-4449-ABF0-8E612AB3D5FD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48ED-2C8F-408A-A655-289D91BA3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1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CBF7-1DF5-4449-ABF0-8E612AB3D5FD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548ED-2C8F-408A-A655-289D91BA3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4CBF7-1DF5-4449-ABF0-8E612AB3D5FD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548ED-2C8F-408A-A655-289D91BA3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9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:\Users\daviddimmock\Dropbox\Screenshots\Screenshot 2014-12-11 05.24.4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5" t="11179" r="18580" b="10140"/>
          <a:stretch/>
        </p:blipFill>
        <p:spPr bwMode="auto">
          <a:xfrm>
            <a:off x="685800" y="609600"/>
            <a:ext cx="7836853" cy="563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http://www.washburn.edu/cas/history/stucker/EHemOutlineMap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105400"/>
            <a:ext cx="2209800" cy="1341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253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Rochester City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Dimmock, David H</dc:creator>
  <cp:lastModifiedBy>Tobin, Elizabeth R</cp:lastModifiedBy>
  <cp:revision>3</cp:revision>
  <dcterms:created xsi:type="dcterms:W3CDTF">2015-01-14T15:59:52Z</dcterms:created>
  <dcterms:modified xsi:type="dcterms:W3CDTF">2015-01-14T16:47:59Z</dcterms:modified>
</cp:coreProperties>
</file>