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0160000" cy="8318500"/>
  <p:notesSz cx="6858000" cy="9144000"/>
  <p:embeddedFontLst>
    <p:embeddedFont>
      <p:font typeface="Calibri" panose="020F0502020204030204" pitchFamily="34" charset="0"/>
      <p:regular r:id="rId10"/>
      <p:bold r:id="rId11"/>
      <p:italic r:id="rId12"/>
      <p:boldItalic r:id="rId13"/>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4.fntdata"/><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3.fntdata"/><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2.fntdata"/><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font" Target="fonts/font1.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62000" y="2584128"/>
            <a:ext cx="8636000" cy="1783086"/>
          </a:xfrm>
        </p:spPr>
        <p:txBody>
          <a:bodyPr/>
          <a:lstStyle/>
          <a:p>
            <a:r>
              <a:rPr lang="en-US" smtClean="0"/>
              <a:t>Click to edit Master title style</a:t>
            </a:r>
            <a:endParaRPr lang="en-US"/>
          </a:p>
        </p:txBody>
      </p:sp>
      <p:sp>
        <p:nvSpPr>
          <p:cNvPr id="3" name="Subtitle 2"/>
          <p:cNvSpPr>
            <a:spLocks noGrp="1"/>
          </p:cNvSpPr>
          <p:nvPr>
            <p:ph type="subTitle" idx="1"/>
          </p:nvPr>
        </p:nvSpPr>
        <p:spPr>
          <a:xfrm>
            <a:off x="1524000" y="4713817"/>
            <a:ext cx="7112000" cy="2125839"/>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9BAF386-B630-47F7-B794-25F4011ECC74}" type="datetimeFigureOut">
              <a:rPr lang="en-US" smtClean="0"/>
              <a:t>2/25/2014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69101E-81D0-43F9-BE46-43D79D2783DA}" type="slidenum">
              <a:rPr lang="en-US" smtClean="0"/>
              <a:t>‹#›</a:t>
            </a:fld>
            <a:endParaRPr lang="en-US"/>
          </a:p>
        </p:txBody>
      </p:sp>
    </p:spTree>
    <p:extLst>
      <p:ext uri="{BB962C8B-B14F-4D97-AF65-F5344CB8AC3E}">
        <p14:creationId xmlns:p14="http://schemas.microsoft.com/office/powerpoint/2010/main" val="31712379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9BAF386-B630-47F7-B794-25F4011ECC74}" type="datetimeFigureOut">
              <a:rPr lang="en-US" smtClean="0"/>
              <a:t>2/25/2014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69101E-81D0-43F9-BE46-43D79D2783DA}" type="slidenum">
              <a:rPr lang="en-US" smtClean="0"/>
              <a:t>‹#›</a:t>
            </a:fld>
            <a:endParaRPr lang="en-US"/>
          </a:p>
        </p:txBody>
      </p:sp>
    </p:spTree>
    <p:extLst>
      <p:ext uri="{BB962C8B-B14F-4D97-AF65-F5344CB8AC3E}">
        <p14:creationId xmlns:p14="http://schemas.microsoft.com/office/powerpoint/2010/main" val="30743666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6000" y="333128"/>
            <a:ext cx="2286000" cy="709768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08001" y="333128"/>
            <a:ext cx="6688667" cy="709768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9BAF386-B630-47F7-B794-25F4011ECC74}" type="datetimeFigureOut">
              <a:rPr lang="en-US" smtClean="0"/>
              <a:t>2/25/2014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69101E-81D0-43F9-BE46-43D79D2783DA}" type="slidenum">
              <a:rPr lang="en-US" smtClean="0"/>
              <a:t>‹#›</a:t>
            </a:fld>
            <a:endParaRPr lang="en-US"/>
          </a:p>
        </p:txBody>
      </p:sp>
    </p:spTree>
    <p:extLst>
      <p:ext uri="{BB962C8B-B14F-4D97-AF65-F5344CB8AC3E}">
        <p14:creationId xmlns:p14="http://schemas.microsoft.com/office/powerpoint/2010/main" val="17133374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9BAF386-B630-47F7-B794-25F4011ECC74}" type="datetimeFigureOut">
              <a:rPr lang="en-US" smtClean="0"/>
              <a:t>2/25/2014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69101E-81D0-43F9-BE46-43D79D2783DA}" type="slidenum">
              <a:rPr lang="en-US" smtClean="0"/>
              <a:t>‹#›</a:t>
            </a:fld>
            <a:endParaRPr lang="en-US"/>
          </a:p>
        </p:txBody>
      </p:sp>
    </p:spTree>
    <p:extLst>
      <p:ext uri="{BB962C8B-B14F-4D97-AF65-F5344CB8AC3E}">
        <p14:creationId xmlns:p14="http://schemas.microsoft.com/office/powerpoint/2010/main" val="38227526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02570" y="5345408"/>
            <a:ext cx="8636000" cy="1652147"/>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802570" y="3525736"/>
            <a:ext cx="8636000" cy="1819671"/>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9BAF386-B630-47F7-B794-25F4011ECC74}" type="datetimeFigureOut">
              <a:rPr lang="en-US" smtClean="0"/>
              <a:t>2/25/2014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69101E-81D0-43F9-BE46-43D79D2783DA}" type="slidenum">
              <a:rPr lang="en-US" smtClean="0"/>
              <a:t>‹#›</a:t>
            </a:fld>
            <a:endParaRPr lang="en-US"/>
          </a:p>
        </p:txBody>
      </p:sp>
    </p:spTree>
    <p:extLst>
      <p:ext uri="{BB962C8B-B14F-4D97-AF65-F5344CB8AC3E}">
        <p14:creationId xmlns:p14="http://schemas.microsoft.com/office/powerpoint/2010/main" val="29012891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08000" y="1940985"/>
            <a:ext cx="4487333" cy="54898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64667" y="1940985"/>
            <a:ext cx="4487333" cy="54898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9BAF386-B630-47F7-B794-25F4011ECC74}" type="datetimeFigureOut">
              <a:rPr lang="en-US" smtClean="0"/>
              <a:t>2/25/2014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69101E-81D0-43F9-BE46-43D79D2783DA}" type="slidenum">
              <a:rPr lang="en-US" smtClean="0"/>
              <a:t>‹#›</a:t>
            </a:fld>
            <a:endParaRPr lang="en-US"/>
          </a:p>
        </p:txBody>
      </p:sp>
    </p:spTree>
    <p:extLst>
      <p:ext uri="{BB962C8B-B14F-4D97-AF65-F5344CB8AC3E}">
        <p14:creationId xmlns:p14="http://schemas.microsoft.com/office/powerpoint/2010/main" val="14178704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8000" y="1862035"/>
            <a:ext cx="4489098" cy="77600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8000" y="2638043"/>
            <a:ext cx="4489098" cy="47927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61141" y="1862035"/>
            <a:ext cx="4490861" cy="77600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61141" y="2638043"/>
            <a:ext cx="4490861" cy="47927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9BAF386-B630-47F7-B794-25F4011ECC74}" type="datetimeFigureOut">
              <a:rPr lang="en-US" smtClean="0"/>
              <a:t>2/25/2014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C69101E-81D0-43F9-BE46-43D79D2783DA}" type="slidenum">
              <a:rPr lang="en-US" smtClean="0"/>
              <a:t>‹#›</a:t>
            </a:fld>
            <a:endParaRPr lang="en-US"/>
          </a:p>
        </p:txBody>
      </p:sp>
    </p:spTree>
    <p:extLst>
      <p:ext uri="{BB962C8B-B14F-4D97-AF65-F5344CB8AC3E}">
        <p14:creationId xmlns:p14="http://schemas.microsoft.com/office/powerpoint/2010/main" val="32525217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9BAF386-B630-47F7-B794-25F4011ECC74}" type="datetimeFigureOut">
              <a:rPr lang="en-US" smtClean="0"/>
              <a:t>2/25/2014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C69101E-81D0-43F9-BE46-43D79D2783DA}" type="slidenum">
              <a:rPr lang="en-US" smtClean="0"/>
              <a:t>‹#›</a:t>
            </a:fld>
            <a:endParaRPr lang="en-US"/>
          </a:p>
        </p:txBody>
      </p:sp>
    </p:spTree>
    <p:extLst>
      <p:ext uri="{BB962C8B-B14F-4D97-AF65-F5344CB8AC3E}">
        <p14:creationId xmlns:p14="http://schemas.microsoft.com/office/powerpoint/2010/main" val="27851651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BAF386-B630-47F7-B794-25F4011ECC74}" type="datetimeFigureOut">
              <a:rPr lang="en-US" smtClean="0"/>
              <a:t>2/25/2014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C69101E-81D0-43F9-BE46-43D79D2783DA}" type="slidenum">
              <a:rPr lang="en-US" smtClean="0"/>
              <a:t>‹#›</a:t>
            </a:fld>
            <a:endParaRPr lang="en-US"/>
          </a:p>
        </p:txBody>
      </p:sp>
    </p:spTree>
    <p:extLst>
      <p:ext uri="{BB962C8B-B14F-4D97-AF65-F5344CB8AC3E}">
        <p14:creationId xmlns:p14="http://schemas.microsoft.com/office/powerpoint/2010/main" val="34018352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8001" y="331199"/>
            <a:ext cx="3342570" cy="1409524"/>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72278" y="331202"/>
            <a:ext cx="5679722" cy="7099609"/>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8001" y="1740725"/>
            <a:ext cx="3342570" cy="569008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9BAF386-B630-47F7-B794-25F4011ECC74}" type="datetimeFigureOut">
              <a:rPr lang="en-US" smtClean="0"/>
              <a:t>2/25/2014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69101E-81D0-43F9-BE46-43D79D2783DA}" type="slidenum">
              <a:rPr lang="en-US" smtClean="0"/>
              <a:t>‹#›</a:t>
            </a:fld>
            <a:endParaRPr lang="en-US"/>
          </a:p>
        </p:txBody>
      </p:sp>
    </p:spTree>
    <p:extLst>
      <p:ext uri="{BB962C8B-B14F-4D97-AF65-F5344CB8AC3E}">
        <p14:creationId xmlns:p14="http://schemas.microsoft.com/office/powerpoint/2010/main" val="32676775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91431" y="5822950"/>
            <a:ext cx="6096000" cy="687432"/>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91431" y="743273"/>
            <a:ext cx="6096000" cy="4991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91431" y="6510382"/>
            <a:ext cx="6096000" cy="97626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9BAF386-B630-47F7-B794-25F4011ECC74}" type="datetimeFigureOut">
              <a:rPr lang="en-US" smtClean="0"/>
              <a:t>2/25/2014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69101E-81D0-43F9-BE46-43D79D2783DA}" type="slidenum">
              <a:rPr lang="en-US" smtClean="0"/>
              <a:t>‹#›</a:t>
            </a:fld>
            <a:endParaRPr lang="en-US"/>
          </a:p>
        </p:txBody>
      </p:sp>
    </p:spTree>
    <p:extLst>
      <p:ext uri="{BB962C8B-B14F-4D97-AF65-F5344CB8AC3E}">
        <p14:creationId xmlns:p14="http://schemas.microsoft.com/office/powerpoint/2010/main" val="29600369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8000" y="333126"/>
            <a:ext cx="9144000" cy="1386417"/>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508000" y="1940985"/>
            <a:ext cx="9144000" cy="548982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508001" y="7710019"/>
            <a:ext cx="2370667" cy="442883"/>
          </a:xfrm>
          <a:prstGeom prst="rect">
            <a:avLst/>
          </a:prstGeom>
        </p:spPr>
        <p:txBody>
          <a:bodyPr vert="horz" lIns="91440" tIns="45720" rIns="91440" bIns="45720" rtlCol="0" anchor="ctr"/>
          <a:lstStyle>
            <a:lvl1pPr algn="l">
              <a:defRPr sz="1200">
                <a:solidFill>
                  <a:schemeClr val="tx1">
                    <a:tint val="75000"/>
                  </a:schemeClr>
                </a:solidFill>
              </a:defRPr>
            </a:lvl1pPr>
          </a:lstStyle>
          <a:p>
            <a:fld id="{E9BAF386-B630-47F7-B794-25F4011ECC74}" type="datetimeFigureOut">
              <a:rPr lang="en-US" smtClean="0"/>
              <a:t>2/25/2014</a:t>
            </a:fld>
            <a:endParaRPr lang="en-US"/>
          </a:p>
        </p:txBody>
      </p:sp>
      <p:sp>
        <p:nvSpPr>
          <p:cNvPr id="5" name="Footer Placeholder 4"/>
          <p:cNvSpPr>
            <a:spLocks noGrp="1"/>
          </p:cNvSpPr>
          <p:nvPr>
            <p:ph type="ftr" sz="quarter" idx="3"/>
          </p:nvPr>
        </p:nvSpPr>
        <p:spPr>
          <a:xfrm>
            <a:off x="3471335" y="7710019"/>
            <a:ext cx="3217333" cy="44288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281334" y="7710019"/>
            <a:ext cx="2370667" cy="442883"/>
          </a:xfrm>
          <a:prstGeom prst="rect">
            <a:avLst/>
          </a:prstGeom>
        </p:spPr>
        <p:txBody>
          <a:bodyPr vert="horz" lIns="91440" tIns="45720" rIns="91440" bIns="45720" rtlCol="0" anchor="ctr"/>
          <a:lstStyle>
            <a:lvl1pPr algn="r">
              <a:defRPr sz="1200">
                <a:solidFill>
                  <a:schemeClr val="tx1">
                    <a:tint val="75000"/>
                  </a:schemeClr>
                </a:solidFill>
              </a:defRPr>
            </a:lvl1pPr>
          </a:lstStyle>
          <a:p>
            <a:fld id="{9C69101E-81D0-43F9-BE46-43D79D2783DA}" type="slidenum">
              <a:rPr lang="en-US" smtClean="0"/>
              <a:t>‹#›</a:t>
            </a:fld>
            <a:endParaRPr lang="en-US"/>
          </a:p>
        </p:txBody>
      </p:sp>
    </p:spTree>
    <p:extLst>
      <p:ext uri="{BB962C8B-B14F-4D97-AF65-F5344CB8AC3E}">
        <p14:creationId xmlns:p14="http://schemas.microsoft.com/office/powerpoint/2010/main" val="13071445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extBox 1"/>
          <p:cNvSpPr txBox="1"/>
          <p:nvPr/>
        </p:nvSpPr>
        <p:spPr>
          <a:xfrm>
            <a:off x="203200" y="431800"/>
            <a:ext cx="8978900" cy="2585323"/>
          </a:xfrm>
          <a:prstGeom prst="rect">
            <a:avLst/>
          </a:prstGeom>
          <a:noFill/>
        </p:spPr>
        <p:txBody>
          <a:bodyPr vert="horz" rtlCol="0">
            <a:spAutoFit/>
          </a:bodyPr>
          <a:lstStyle/>
          <a:p>
            <a:r>
              <a:rPr lang="en-US" sz="2700" smtClean="0">
                <a:solidFill>
                  <a:srgbClr val="000000"/>
                </a:solidFill>
                <a:latin typeface="Arial - 36"/>
              </a:rPr>
              <a:t>Agenda:</a:t>
            </a:r>
          </a:p>
          <a:p>
            <a:r>
              <a:rPr lang="en-US" sz="2700" smtClean="0">
                <a:solidFill>
                  <a:srgbClr val="000000"/>
                </a:solidFill>
                <a:latin typeface="Arial - 36"/>
              </a:rPr>
              <a:t>1.  Bellwork in notebook: list 3 branches of government.</a:t>
            </a:r>
          </a:p>
          <a:p>
            <a:r>
              <a:rPr lang="en-US" sz="2700" smtClean="0">
                <a:solidFill>
                  <a:srgbClr val="000000"/>
                </a:solidFill>
                <a:latin typeface="Arial - 36"/>
              </a:rPr>
              <a:t>2.  Review separation of powers</a:t>
            </a:r>
          </a:p>
          <a:p>
            <a:r>
              <a:rPr lang="en-US" sz="2700" smtClean="0">
                <a:solidFill>
                  <a:srgbClr val="000000"/>
                </a:solidFill>
                <a:latin typeface="Arial - 36"/>
              </a:rPr>
              <a:t>3.  Marbury v. Madison reading, role play, notes.</a:t>
            </a:r>
          </a:p>
          <a:p>
            <a:r>
              <a:rPr lang="en-US" sz="2700" smtClean="0">
                <a:solidFill>
                  <a:srgbClr val="000000"/>
                </a:solidFill>
                <a:latin typeface="Arial - 36"/>
              </a:rPr>
              <a:t>4.  Daily writing--2 paragraphs.  </a:t>
            </a:r>
          </a:p>
          <a:p>
            <a:endParaRPr lang="en-US" sz="2700">
              <a:solidFill>
                <a:srgbClr val="000000"/>
              </a:solidFill>
              <a:latin typeface="Arial - 36"/>
            </a:endParaRPr>
          </a:p>
        </p:txBody>
      </p:sp>
    </p:spTree>
    <p:extLst>
      <p:ext uri="{BB962C8B-B14F-4D97-AF65-F5344CB8AC3E}">
        <p14:creationId xmlns:p14="http://schemas.microsoft.com/office/powerpoint/2010/main" val="2137337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222897729"/>
              </p:ext>
            </p:extLst>
          </p:nvPr>
        </p:nvGraphicFramePr>
        <p:xfrm>
          <a:off x="1523999" y="609600"/>
          <a:ext cx="7112000" cy="3886200"/>
        </p:xfrm>
        <a:graphic>
          <a:graphicData uri="http://schemas.openxmlformats.org/drawingml/2006/table">
            <a:tbl>
              <a:tblPr firstRow="1" bandRow="1">
                <a:tableStyleId>{5C22544A-7EE6-4342-B048-85BDC9FD1C3A}</a:tableStyleId>
              </a:tblPr>
              <a:tblGrid>
                <a:gridCol w="1320800"/>
                <a:gridCol w="3263900"/>
                <a:gridCol w="1079500"/>
                <a:gridCol w="1447800"/>
              </a:tblGrid>
              <a:tr h="2108200">
                <a:tc>
                  <a:txBody>
                    <a:bodyPr/>
                    <a:lstStyle/>
                    <a:p>
                      <a:r>
                        <a:rPr lang="en-US" sz="2000" b="0" i="0" u="none" baseline="0" smtClean="0">
                          <a:solidFill>
                            <a:srgbClr val="000000"/>
                          </a:solidFill>
                          <a:latin typeface="Bodoni MT Black - 20"/>
                        </a:rPr>
                        <a:t>Name of  Supreme  Court  Case: </a:t>
                      </a:r>
                      <a:endParaRPr lang="en-US" sz="2000" b="0" i="0" u="none" baseline="0">
                        <a:solidFill>
                          <a:srgbClr val="000000"/>
                        </a:solidFill>
                        <a:latin typeface="Bodoni MT Black - 20"/>
                      </a:endParaRPr>
                    </a:p>
                  </a:txBody>
                  <a:tcPr>
                    <a:lnL w="38100" cmpd="sng">
                      <a:solidFill>
                        <a:srgbClr val="000000"/>
                      </a:solidFill>
                      <a:prstDash val="solid"/>
                    </a:lnL>
                    <a:lnR w="38100" cmpd="sng">
                      <a:solidFill>
                        <a:srgbClr val="000000"/>
                      </a:solidFill>
                      <a:prstDash val="solid"/>
                    </a:lnR>
                    <a:lnT w="38100" cmpd="sng">
                      <a:solidFill>
                        <a:srgbClr val="000000"/>
                      </a:solidFill>
                      <a:prstDash val="solid"/>
                    </a:lnT>
                    <a:lnB w="38100" cmpd="sng">
                      <a:solidFill>
                        <a:srgbClr val="000000"/>
                      </a:solidFill>
                      <a:prstDash val="solid"/>
                    </a:lnB>
                    <a:solidFill>
                      <a:srgbClr val="FFFFFF">
                        <a:alpha val="99996"/>
                      </a:srgbClr>
                    </a:solidFill>
                  </a:tcPr>
                </a:tc>
                <a:tc gridSpan="3">
                  <a:txBody>
                    <a:bodyPr/>
                    <a:lstStyle/>
                    <a:p>
                      <a:r>
                        <a:rPr lang="en-US" sz="2800" b="0" i="0" u="none" baseline="0" smtClean="0">
                          <a:solidFill>
                            <a:srgbClr val="000000"/>
                          </a:solidFill>
                          <a:latin typeface="Times New Roman - 28"/>
                        </a:rPr>
                        <a:t>Marbury vs. Madison </a:t>
                      </a:r>
                      <a:endParaRPr lang="en-US" sz="2800" b="0" i="0" u="none" baseline="0">
                        <a:solidFill>
                          <a:srgbClr val="000000"/>
                        </a:solidFill>
                        <a:latin typeface="Times New Roman - 28"/>
                      </a:endParaRPr>
                    </a:p>
                  </a:txBody>
                  <a:tcPr>
                    <a:lnL w="38100" cmpd="sng">
                      <a:solidFill>
                        <a:srgbClr val="000000"/>
                      </a:solidFill>
                      <a:prstDash val="solid"/>
                    </a:lnL>
                    <a:lnR w="38100" cap="flat" cmpd="sng" algn="ctr">
                      <a:solidFill>
                        <a:srgbClr val="000000"/>
                      </a:solidFill>
                      <a:prstDash val="solid"/>
                      <a:round/>
                      <a:headEnd type="none" w="med" len="med"/>
                      <a:tailEnd type="none" w="med" len="med"/>
                    </a:lnR>
                    <a:lnT w="38100" cmpd="sng">
                      <a:solidFill>
                        <a:srgbClr val="000000"/>
                      </a:solidFill>
                      <a:prstDash val="solid"/>
                    </a:lnT>
                    <a:lnB w="38100" cap="flat" cmpd="sng" algn="ctr">
                      <a:solidFill>
                        <a:srgbClr val="000000"/>
                      </a:solidFill>
                      <a:prstDash val="solid"/>
                      <a:round/>
                      <a:headEnd type="none" w="med" len="med"/>
                      <a:tailEnd type="none" w="med" len="med"/>
                    </a:lnB>
                    <a:solidFill>
                      <a:srgbClr val="FFFFFF">
                        <a:alpha val="99996"/>
                      </a:srgbClr>
                    </a:solidFill>
                  </a:tcPr>
                </a:tc>
                <a:tc hMerge="1">
                  <a:txBody>
                    <a:bodyPr/>
                    <a:lstStyle/>
                    <a:p>
                      <a:endParaRPr lang="en-US"/>
                    </a:p>
                  </a:txBody>
                  <a:tcPr>
                    <a:lnL w="38100" cmpd="sng">
                      <a:solidFill>
                        <a:srgbClr val="000000"/>
                      </a:solidFill>
                      <a:prstDash val="solid"/>
                    </a:lnL>
                    <a:lnR w="38100" cmpd="sng">
                      <a:solidFill>
                        <a:srgbClr val="000000"/>
                      </a:solidFill>
                      <a:prstDash val="solid"/>
                    </a:lnR>
                    <a:lnT w="38100" cmpd="sng">
                      <a:solidFill>
                        <a:srgbClr val="000000"/>
                      </a:solidFill>
                      <a:prstDash val="solid"/>
                    </a:lnT>
                    <a:lnB w="38100" cmpd="sng">
                      <a:solidFill>
                        <a:srgbClr val="000000"/>
                      </a:solidFill>
                      <a:prstDash val="solid"/>
                    </a:lnB>
                  </a:tcPr>
                </a:tc>
                <a:tc hMerge="1">
                  <a:txBody>
                    <a:bodyPr/>
                    <a:lstStyle/>
                    <a:p>
                      <a:endParaRPr lang="en-US"/>
                    </a:p>
                  </a:txBody>
                  <a:tcPr>
                    <a:lnL w="38100" cmpd="sng">
                      <a:solidFill>
                        <a:srgbClr val="000000"/>
                      </a:solidFill>
                      <a:prstDash val="solid"/>
                    </a:lnL>
                    <a:lnR w="38100" cmpd="sng">
                      <a:solidFill>
                        <a:srgbClr val="000000"/>
                      </a:solidFill>
                      <a:prstDash val="solid"/>
                    </a:lnR>
                    <a:lnT w="38100" cmpd="sng">
                      <a:solidFill>
                        <a:srgbClr val="000000"/>
                      </a:solidFill>
                      <a:prstDash val="solid"/>
                    </a:lnT>
                    <a:lnB w="38100" cmpd="sng">
                      <a:solidFill>
                        <a:srgbClr val="000000"/>
                      </a:solidFill>
                      <a:prstDash val="solid"/>
                    </a:lnB>
                  </a:tcPr>
                </a:tc>
              </a:tr>
              <a:tr h="1778000">
                <a:tc>
                  <a:txBody>
                    <a:bodyPr/>
                    <a:lstStyle/>
                    <a:p>
                      <a:r>
                        <a:rPr lang="en-US" sz="2000" b="0" i="0" u="none" baseline="0" smtClean="0">
                          <a:solidFill>
                            <a:srgbClr val="000000"/>
                          </a:solidFill>
                          <a:latin typeface="Times New Roman - 20"/>
                        </a:rPr>
                        <a:t>Chief  Justice</a:t>
                      </a:r>
                    </a:p>
                    <a:p>
                      <a:r>
                        <a:rPr lang="en-US" sz="2000" b="0" i="0" u="none" baseline="0" smtClean="0">
                          <a:solidFill>
                            <a:srgbClr val="000000"/>
                          </a:solidFill>
                          <a:latin typeface="Times New Roman - 20"/>
                        </a:rPr>
                        <a:t> </a:t>
                      </a:r>
                      <a:endParaRPr lang="en-US" sz="2000" b="0" i="0" u="none" baseline="0">
                        <a:solidFill>
                          <a:srgbClr val="000000"/>
                        </a:solidFill>
                        <a:latin typeface="Times New Roman - 20"/>
                      </a:endParaRPr>
                    </a:p>
                  </a:txBody>
                  <a:tcPr>
                    <a:lnL w="38100" cmpd="sng">
                      <a:solidFill>
                        <a:srgbClr val="000000"/>
                      </a:solidFill>
                      <a:prstDash val="solid"/>
                    </a:lnL>
                    <a:lnR w="38100" cmpd="sng">
                      <a:solidFill>
                        <a:srgbClr val="000000"/>
                      </a:solidFill>
                      <a:prstDash val="solid"/>
                    </a:lnR>
                    <a:lnT w="38100" cmpd="sng">
                      <a:solidFill>
                        <a:srgbClr val="000000"/>
                      </a:solidFill>
                      <a:prstDash val="solid"/>
                    </a:lnT>
                    <a:lnB w="38100" cmpd="sng">
                      <a:solidFill>
                        <a:srgbClr val="000000"/>
                      </a:solidFill>
                      <a:prstDash val="solid"/>
                    </a:lnB>
                    <a:solidFill>
                      <a:srgbClr val="FFFFFF">
                        <a:alpha val="99996"/>
                      </a:srgbClr>
                    </a:solidFill>
                  </a:tcPr>
                </a:tc>
                <a:tc>
                  <a:txBody>
                    <a:bodyPr/>
                    <a:lstStyle/>
                    <a:p>
                      <a:r>
                        <a:rPr lang="en-US" sz="2811" b="0" i="0" u="none" baseline="0" smtClean="0">
                          <a:solidFill>
                            <a:srgbClr val="000000"/>
                          </a:solidFill>
                          <a:latin typeface="Times New Roman - 28"/>
                        </a:rPr>
                        <a:t>John Marshall </a:t>
                      </a:r>
                      <a:endParaRPr lang="en-US" sz="2811" b="0" i="0" u="none" baseline="0">
                        <a:solidFill>
                          <a:srgbClr val="000000"/>
                        </a:solidFill>
                        <a:latin typeface="Times New Roman - 28"/>
                      </a:endParaRPr>
                    </a:p>
                  </a:txBody>
                  <a:tcPr>
                    <a:lnL w="38100" cmpd="sng">
                      <a:solidFill>
                        <a:srgbClr val="000000"/>
                      </a:solidFill>
                      <a:prstDash val="solid"/>
                    </a:lnL>
                    <a:lnR w="38100" cmpd="sng">
                      <a:solidFill>
                        <a:srgbClr val="000000"/>
                      </a:solidFill>
                      <a:prstDash val="solid"/>
                    </a:lnR>
                    <a:lnT w="38100" cmpd="sng">
                      <a:solidFill>
                        <a:srgbClr val="000000"/>
                      </a:solidFill>
                      <a:prstDash val="solid"/>
                    </a:lnT>
                    <a:lnB w="38100" cmpd="sng">
                      <a:solidFill>
                        <a:srgbClr val="000000"/>
                      </a:solidFill>
                      <a:prstDash val="solid"/>
                    </a:lnB>
                    <a:solidFill>
                      <a:srgbClr val="FFFFFF">
                        <a:alpha val="99996"/>
                      </a:srgbClr>
                    </a:solidFill>
                  </a:tcPr>
                </a:tc>
                <a:tc>
                  <a:txBody>
                    <a:bodyPr/>
                    <a:lstStyle/>
                    <a:p>
                      <a:r>
                        <a:rPr lang="en-US" sz="2025" b="0" i="0" u="none" baseline="0" smtClean="0">
                          <a:solidFill>
                            <a:srgbClr val="000000"/>
                          </a:solidFill>
                          <a:latin typeface="Times New Roman - 20"/>
                        </a:rPr>
                        <a:t>Year of  Decision:  </a:t>
                      </a:r>
                      <a:endParaRPr lang="en-US" sz="2025" b="0" i="0" u="none" baseline="0">
                        <a:solidFill>
                          <a:srgbClr val="000000"/>
                        </a:solidFill>
                        <a:latin typeface="Times New Roman - 20"/>
                      </a:endParaRPr>
                    </a:p>
                  </a:txBody>
                  <a:tcPr>
                    <a:lnL w="38100" cmpd="sng">
                      <a:solidFill>
                        <a:srgbClr val="000000"/>
                      </a:solidFill>
                      <a:prstDash val="solid"/>
                    </a:lnL>
                    <a:lnR w="38100" cmpd="sng">
                      <a:solidFill>
                        <a:srgbClr val="000000"/>
                      </a:solidFill>
                      <a:prstDash val="solid"/>
                    </a:lnR>
                    <a:lnT w="38100" cmpd="sng">
                      <a:solidFill>
                        <a:srgbClr val="000000"/>
                      </a:solidFill>
                      <a:prstDash val="solid"/>
                    </a:lnT>
                    <a:lnB w="38100" cmpd="sng">
                      <a:solidFill>
                        <a:srgbClr val="000000"/>
                      </a:solidFill>
                      <a:prstDash val="solid"/>
                    </a:lnB>
                    <a:solidFill>
                      <a:srgbClr val="FFFFFF">
                        <a:alpha val="99996"/>
                      </a:srgbClr>
                    </a:solidFill>
                  </a:tcPr>
                </a:tc>
                <a:tc>
                  <a:txBody>
                    <a:bodyPr/>
                    <a:lstStyle/>
                    <a:p>
                      <a:r>
                        <a:rPr lang="en-US" sz="2600" b="0" i="0" u="none" baseline="0" smtClean="0">
                          <a:solidFill>
                            <a:srgbClr val="000000"/>
                          </a:solidFill>
                          <a:latin typeface="Times New Roman - 26"/>
                        </a:rPr>
                        <a:t>1803 </a:t>
                      </a:r>
                      <a:endParaRPr lang="en-US" sz="2600" b="0" i="0" u="none" baseline="0">
                        <a:solidFill>
                          <a:srgbClr val="000000"/>
                        </a:solidFill>
                        <a:latin typeface="Times New Roman - 26"/>
                      </a:endParaRPr>
                    </a:p>
                  </a:txBody>
                  <a:tcPr>
                    <a:lnL w="38100" cmpd="sng">
                      <a:solidFill>
                        <a:srgbClr val="000000"/>
                      </a:solidFill>
                      <a:prstDash val="solid"/>
                    </a:lnL>
                    <a:lnR w="38100" cmpd="sng">
                      <a:solidFill>
                        <a:srgbClr val="000000"/>
                      </a:solidFill>
                      <a:prstDash val="solid"/>
                    </a:lnR>
                    <a:lnT w="38100" cmpd="sng">
                      <a:solidFill>
                        <a:srgbClr val="000000"/>
                      </a:solidFill>
                      <a:prstDash val="solid"/>
                    </a:lnT>
                    <a:lnB w="38100" cmpd="sng">
                      <a:solidFill>
                        <a:srgbClr val="000000"/>
                      </a:solidFill>
                      <a:prstDash val="solid"/>
                    </a:lnB>
                    <a:solidFill>
                      <a:srgbClr val="FFFFFF">
                        <a:alpha val="99996"/>
                      </a:srgbClr>
                    </a:solidFill>
                  </a:tcPr>
                </a:tc>
              </a:tr>
            </a:tbl>
          </a:graphicData>
        </a:graphic>
      </p:graphicFrame>
    </p:spTree>
    <p:extLst>
      <p:ext uri="{BB962C8B-B14F-4D97-AF65-F5344CB8AC3E}">
        <p14:creationId xmlns:p14="http://schemas.microsoft.com/office/powerpoint/2010/main" val="39909840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294637542"/>
              </p:ext>
            </p:extLst>
          </p:nvPr>
        </p:nvGraphicFramePr>
        <p:xfrm>
          <a:off x="1523999" y="558800"/>
          <a:ext cx="7112000" cy="3505200"/>
        </p:xfrm>
        <a:graphic>
          <a:graphicData uri="http://schemas.openxmlformats.org/drawingml/2006/table">
            <a:tbl>
              <a:tblPr firstRow="1" bandRow="1">
                <a:tableStyleId>{5C22544A-7EE6-4342-B048-85BDC9FD1C3A}</a:tableStyleId>
              </a:tblPr>
              <a:tblGrid>
                <a:gridCol w="1638300"/>
                <a:gridCol w="5473700"/>
              </a:tblGrid>
              <a:tr h="1168400">
                <a:tc>
                  <a:txBody>
                    <a:bodyPr/>
                    <a:lstStyle/>
                    <a:p>
                      <a:r>
                        <a:rPr lang="en-US" sz="2218" b="0" i="0" u="none" baseline="0" smtClean="0">
                          <a:solidFill>
                            <a:srgbClr val="000000"/>
                          </a:solidFill>
                          <a:latin typeface="Bodoni MT Black - 22"/>
                        </a:rPr>
                        <a:t>Question: </a:t>
                      </a:r>
                      <a:endParaRPr lang="en-US" sz="2218" b="0" i="0" u="none" baseline="0">
                        <a:solidFill>
                          <a:srgbClr val="000000"/>
                        </a:solidFill>
                        <a:latin typeface="Bodoni MT Black - 22"/>
                      </a:endParaRPr>
                    </a:p>
                  </a:txBody>
                  <a:tcPr>
                    <a:lnL w="38100" cmpd="sng">
                      <a:solidFill>
                        <a:srgbClr val="000000"/>
                      </a:solidFill>
                      <a:prstDash val="solid"/>
                    </a:lnL>
                    <a:lnR w="38100" cmpd="sng">
                      <a:solidFill>
                        <a:srgbClr val="000000"/>
                      </a:solidFill>
                      <a:prstDash val="solid"/>
                    </a:lnR>
                    <a:lnT w="38100" cmpd="sng">
                      <a:solidFill>
                        <a:srgbClr val="000000"/>
                      </a:solidFill>
                      <a:prstDash val="solid"/>
                    </a:lnT>
                    <a:lnB w="38100" cmpd="sng">
                      <a:solidFill>
                        <a:srgbClr val="000000"/>
                      </a:solidFill>
                      <a:prstDash val="solid"/>
                    </a:lnB>
                    <a:solidFill>
                      <a:srgbClr val="FFFFFF">
                        <a:alpha val="99996"/>
                      </a:srgbClr>
                    </a:solidFill>
                  </a:tcPr>
                </a:tc>
                <a:tc>
                  <a:txBody>
                    <a:bodyPr/>
                    <a:lstStyle/>
                    <a:p>
                      <a:r>
                        <a:rPr lang="en-US" sz="2005" b="0" i="0" u="none" baseline="0" smtClean="0">
                          <a:solidFill>
                            <a:srgbClr val="000000"/>
                          </a:solidFill>
                          <a:latin typeface="Times New Roman - 20"/>
                        </a:rPr>
                        <a:t>Is it the job of the Supreme Court to interpret the  laws?  </a:t>
                      </a:r>
                      <a:endParaRPr lang="en-US" sz="2005" b="0" i="0" u="none" baseline="0">
                        <a:solidFill>
                          <a:srgbClr val="000000"/>
                        </a:solidFill>
                        <a:latin typeface="Times New Roman - 20"/>
                      </a:endParaRPr>
                    </a:p>
                  </a:txBody>
                  <a:tcPr>
                    <a:lnL w="38100" cmpd="sng">
                      <a:solidFill>
                        <a:srgbClr val="000000"/>
                      </a:solidFill>
                      <a:prstDash val="solid"/>
                    </a:lnL>
                    <a:lnR w="38100" cmpd="sng">
                      <a:solidFill>
                        <a:srgbClr val="000000"/>
                      </a:solidFill>
                      <a:prstDash val="solid"/>
                    </a:lnR>
                    <a:lnT w="38100" cmpd="sng">
                      <a:solidFill>
                        <a:srgbClr val="000000"/>
                      </a:solidFill>
                      <a:prstDash val="solid"/>
                    </a:lnT>
                    <a:lnB w="38100" cmpd="sng">
                      <a:solidFill>
                        <a:srgbClr val="000000"/>
                      </a:solidFill>
                      <a:prstDash val="solid"/>
                    </a:lnB>
                    <a:solidFill>
                      <a:srgbClr val="FFFFFF">
                        <a:alpha val="99996"/>
                      </a:srgbClr>
                    </a:solidFill>
                  </a:tcPr>
                </a:tc>
              </a:tr>
              <a:tr h="2336800">
                <a:tc>
                  <a:txBody>
                    <a:bodyPr/>
                    <a:lstStyle/>
                    <a:p>
                      <a:r>
                        <a:rPr lang="en-US" sz="2218" b="0" i="0" u="none" baseline="0" smtClean="0">
                          <a:solidFill>
                            <a:srgbClr val="000000"/>
                          </a:solidFill>
                          <a:latin typeface="Bodoni MT Black - 22"/>
                        </a:rPr>
                        <a:t>Supreme  Court  Ruling:  </a:t>
                      </a:r>
                      <a:endParaRPr lang="en-US" sz="2218" b="0" i="0" u="none" baseline="0">
                        <a:solidFill>
                          <a:srgbClr val="000000"/>
                        </a:solidFill>
                        <a:latin typeface="Bodoni MT Black - 22"/>
                      </a:endParaRPr>
                    </a:p>
                  </a:txBody>
                  <a:tcPr>
                    <a:lnL w="38100" cmpd="sng">
                      <a:solidFill>
                        <a:srgbClr val="000000"/>
                      </a:solidFill>
                      <a:prstDash val="solid"/>
                    </a:lnL>
                    <a:lnR w="38100" cmpd="sng">
                      <a:solidFill>
                        <a:srgbClr val="000000"/>
                      </a:solidFill>
                      <a:prstDash val="solid"/>
                    </a:lnR>
                    <a:lnT w="38100" cmpd="sng">
                      <a:solidFill>
                        <a:srgbClr val="000000"/>
                      </a:solidFill>
                      <a:prstDash val="solid"/>
                    </a:lnT>
                    <a:lnB w="38100" cmpd="sng">
                      <a:solidFill>
                        <a:srgbClr val="000000"/>
                      </a:solidFill>
                      <a:prstDash val="solid"/>
                    </a:lnB>
                    <a:solidFill>
                      <a:srgbClr val="FFFFFF">
                        <a:alpha val="99996"/>
                      </a:srgbClr>
                    </a:solidFill>
                  </a:tcPr>
                </a:tc>
                <a:tc>
                  <a:txBody>
                    <a:bodyPr/>
                    <a:lstStyle/>
                    <a:p>
                      <a:r>
                        <a:rPr lang="en-US" sz="2005" b="0" i="0" u="none" baseline="0" smtClean="0">
                          <a:solidFill>
                            <a:srgbClr val="000000"/>
                          </a:solidFill>
                          <a:latin typeface="Times New Roman - 20"/>
                        </a:rPr>
                        <a:t>Yes. </a:t>
                      </a:r>
                    </a:p>
                    <a:p>
                      <a:endParaRPr lang="en-US" sz="2005" b="0" i="0" u="none" baseline="0" smtClean="0">
                        <a:solidFill>
                          <a:srgbClr val="000000"/>
                        </a:solidFill>
                        <a:latin typeface="Times New Roman - 20"/>
                      </a:endParaRPr>
                    </a:p>
                    <a:p>
                      <a:r>
                        <a:rPr lang="en-US" sz="2005" b="0" i="0" u="none" baseline="0" smtClean="0">
                          <a:solidFill>
                            <a:srgbClr val="000000"/>
                          </a:solidFill>
                          <a:latin typeface="Times New Roman - 20"/>
                        </a:rPr>
                        <a:t>Marbury v. Madison  established Judicial Review. </a:t>
                      </a:r>
                    </a:p>
                    <a:p>
                      <a:endParaRPr lang="en-US" sz="2005" b="0" i="0" u="none" baseline="0" smtClean="0">
                        <a:solidFill>
                          <a:srgbClr val="000000"/>
                        </a:solidFill>
                        <a:latin typeface="Times New Roman - 20"/>
                      </a:endParaRPr>
                    </a:p>
                    <a:p>
                      <a:r>
                        <a:rPr lang="en-US" sz="2005" b="0" i="0" u="none" baseline="0" smtClean="0">
                          <a:solidFill>
                            <a:srgbClr val="000000"/>
                          </a:solidFill>
                          <a:latin typeface="Times New Roman - 20"/>
                        </a:rPr>
                        <a:t>Judicial Review = The power of the Supreme Court  to interpret the Constitution &amp; laws. </a:t>
                      </a:r>
                      <a:endParaRPr lang="en-US" sz="2005" b="0" i="0" u="none" baseline="0">
                        <a:solidFill>
                          <a:srgbClr val="000000"/>
                        </a:solidFill>
                        <a:latin typeface="Times New Roman - 20"/>
                      </a:endParaRPr>
                    </a:p>
                  </a:txBody>
                  <a:tcPr>
                    <a:lnL w="38100" cmpd="sng">
                      <a:solidFill>
                        <a:srgbClr val="000000"/>
                      </a:solidFill>
                      <a:prstDash val="solid"/>
                    </a:lnL>
                    <a:lnR w="38100" cmpd="sng">
                      <a:solidFill>
                        <a:srgbClr val="000000"/>
                      </a:solidFill>
                      <a:prstDash val="solid"/>
                    </a:lnR>
                    <a:lnT w="38100" cmpd="sng">
                      <a:solidFill>
                        <a:srgbClr val="000000"/>
                      </a:solidFill>
                      <a:prstDash val="solid"/>
                    </a:lnT>
                    <a:lnB w="38100" cmpd="sng">
                      <a:solidFill>
                        <a:srgbClr val="000000"/>
                      </a:solidFill>
                      <a:prstDash val="solid"/>
                    </a:lnB>
                    <a:solidFill>
                      <a:srgbClr val="FFFFFF">
                        <a:alpha val="99996"/>
                      </a:srgbClr>
                    </a:solidFill>
                  </a:tcPr>
                </a:tc>
              </a:tr>
            </a:tbl>
          </a:graphicData>
        </a:graphic>
      </p:graphicFrame>
    </p:spTree>
    <p:extLst>
      <p:ext uri="{BB962C8B-B14F-4D97-AF65-F5344CB8AC3E}">
        <p14:creationId xmlns:p14="http://schemas.microsoft.com/office/powerpoint/2010/main" val="21058756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746582482"/>
              </p:ext>
            </p:extLst>
          </p:nvPr>
        </p:nvGraphicFramePr>
        <p:xfrm>
          <a:off x="1523999" y="584200"/>
          <a:ext cx="7882890" cy="5556250"/>
        </p:xfrm>
        <a:graphic>
          <a:graphicData uri="http://schemas.openxmlformats.org/drawingml/2006/table">
            <a:tbl>
              <a:tblPr firstRow="1" bandRow="1">
                <a:tableStyleId>{5C22544A-7EE6-4342-B048-85BDC9FD1C3A}</a:tableStyleId>
              </a:tblPr>
              <a:tblGrid>
                <a:gridCol w="7882890"/>
              </a:tblGrid>
              <a:tr h="592328">
                <a:tc>
                  <a:txBody>
                    <a:bodyPr/>
                    <a:lstStyle/>
                    <a:p>
                      <a:r>
                        <a:rPr lang="en-US" sz="2200" b="0" i="0" u="none" baseline="0" smtClean="0">
                          <a:solidFill>
                            <a:srgbClr val="000000"/>
                          </a:solidFill>
                          <a:latin typeface="Bodoni MT Black - 22"/>
                        </a:rPr>
                        <a:t>Historical Circumstance</a:t>
                      </a:r>
                      <a:endParaRPr lang="en-US" sz="2200" b="0" i="0" u="none" baseline="0">
                        <a:solidFill>
                          <a:srgbClr val="000000"/>
                        </a:solidFill>
                        <a:latin typeface="Bodoni MT Black - 22"/>
                      </a:endParaRPr>
                    </a:p>
                  </a:txBody>
                  <a:tcPr>
                    <a:lnL w="38100" cmpd="sng">
                      <a:solidFill>
                        <a:srgbClr val="000000"/>
                      </a:solidFill>
                      <a:prstDash val="solid"/>
                    </a:lnL>
                    <a:lnR w="38100" cmpd="sng">
                      <a:solidFill>
                        <a:srgbClr val="000000"/>
                      </a:solidFill>
                      <a:prstDash val="solid"/>
                    </a:lnR>
                    <a:lnT w="38100" cmpd="sng">
                      <a:solidFill>
                        <a:srgbClr val="000000"/>
                      </a:solidFill>
                      <a:prstDash val="solid"/>
                    </a:lnT>
                    <a:lnB w="38100" cmpd="sng">
                      <a:solidFill>
                        <a:srgbClr val="000000"/>
                      </a:solidFill>
                      <a:prstDash val="solid"/>
                    </a:lnB>
                    <a:solidFill>
                      <a:srgbClr val="FFFFFF">
                        <a:alpha val="99996"/>
                      </a:srgbClr>
                    </a:solidFill>
                  </a:tcPr>
                </a:tc>
              </a:tr>
              <a:tr h="4963922">
                <a:tc>
                  <a:txBody>
                    <a:bodyPr/>
                    <a:lstStyle/>
                    <a:p>
                      <a:r>
                        <a:rPr lang="en-US" sz="2204" b="0" i="0" u="none" baseline="0" smtClean="0">
                          <a:solidFill>
                            <a:srgbClr val="000000"/>
                          </a:solidFill>
                          <a:latin typeface="Times New Roman - 22"/>
                        </a:rPr>
                        <a:t>Marbury and several others were appointed to government posts  created by Congress in the last days of John Adams's presidency, but  these last-minute appointments were never fully finalized. The  disgruntled appointees invoked an act of Congress and sued for their  jobs in the Supreme Court.</a:t>
                      </a:r>
                    </a:p>
                    <a:p>
                      <a:r>
                        <a:rPr lang="en-US" sz="2204" b="0" i="0" u="none" baseline="0" smtClean="0">
                          <a:solidFill>
                            <a:srgbClr val="000000"/>
                          </a:solidFill>
                          <a:latin typeface="Times New Roman - 22"/>
                        </a:rPr>
                        <a:t> </a:t>
                      </a:r>
                      <a:endParaRPr lang="en-US" sz="2204" b="0" i="0" u="none" baseline="0">
                        <a:solidFill>
                          <a:srgbClr val="000000"/>
                        </a:solidFill>
                        <a:latin typeface="Times New Roman - 22"/>
                      </a:endParaRPr>
                    </a:p>
                  </a:txBody>
                  <a:tcPr>
                    <a:lnL w="38100" cmpd="sng">
                      <a:solidFill>
                        <a:srgbClr val="000000"/>
                      </a:solidFill>
                      <a:prstDash val="solid"/>
                    </a:lnL>
                    <a:lnR w="38100" cmpd="sng">
                      <a:solidFill>
                        <a:srgbClr val="000000"/>
                      </a:solidFill>
                      <a:prstDash val="solid"/>
                    </a:lnR>
                    <a:lnT w="38100" cmpd="sng">
                      <a:solidFill>
                        <a:srgbClr val="000000"/>
                      </a:solidFill>
                      <a:prstDash val="solid"/>
                    </a:lnT>
                    <a:lnB w="38100" cmpd="sng">
                      <a:solidFill>
                        <a:srgbClr val="000000"/>
                      </a:solidFill>
                      <a:prstDash val="solid"/>
                    </a:lnB>
                    <a:solidFill>
                      <a:srgbClr val="FFFFFF">
                        <a:alpha val="99996"/>
                      </a:srgbClr>
                    </a:solidFill>
                  </a:tcPr>
                </a:tc>
              </a:tr>
            </a:tbl>
          </a:graphicData>
        </a:graphic>
      </p:graphicFrame>
    </p:spTree>
    <p:extLst>
      <p:ext uri="{BB962C8B-B14F-4D97-AF65-F5344CB8AC3E}">
        <p14:creationId xmlns:p14="http://schemas.microsoft.com/office/powerpoint/2010/main" val="2235164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476394199"/>
              </p:ext>
            </p:extLst>
          </p:nvPr>
        </p:nvGraphicFramePr>
        <p:xfrm>
          <a:off x="825499" y="723900"/>
          <a:ext cx="8724900" cy="4699000"/>
        </p:xfrm>
        <a:graphic>
          <a:graphicData uri="http://schemas.openxmlformats.org/drawingml/2006/table">
            <a:tbl>
              <a:tblPr firstRow="1" bandRow="1">
                <a:tableStyleId>{5C22544A-7EE6-4342-B048-85BDC9FD1C3A}</a:tableStyleId>
              </a:tblPr>
              <a:tblGrid>
                <a:gridCol w="4254500"/>
                <a:gridCol w="4470400"/>
              </a:tblGrid>
              <a:tr h="901700">
                <a:tc>
                  <a:txBody>
                    <a:bodyPr/>
                    <a:lstStyle/>
                    <a:p>
                      <a:r>
                        <a:rPr lang="en-US" sz="2207" b="0" i="0" u="none" baseline="0" smtClean="0">
                          <a:solidFill>
                            <a:srgbClr val="000000"/>
                          </a:solidFill>
                          <a:latin typeface="Bodoni MT Black - 22"/>
                        </a:rPr>
                        <a:t>Arguments of the </a:t>
                      </a:r>
                    </a:p>
                    <a:p>
                      <a:r>
                        <a:rPr lang="en-US" sz="2207" b="0" i="0" u="none" baseline="0" smtClean="0">
                          <a:solidFill>
                            <a:srgbClr val="000000"/>
                          </a:solidFill>
                          <a:latin typeface="Bodoni MT Black - 22"/>
                        </a:rPr>
                        <a:t>Majority Opinion</a:t>
                      </a:r>
                      <a:endParaRPr lang="en-US" sz="2207" b="0" i="0" u="none" baseline="0">
                        <a:solidFill>
                          <a:srgbClr val="000000"/>
                        </a:solidFill>
                        <a:latin typeface="Bodoni MT Black - 22"/>
                      </a:endParaRPr>
                    </a:p>
                  </a:txBody>
                  <a:tcPr>
                    <a:lnL w="38100" cmpd="sng">
                      <a:solidFill>
                        <a:srgbClr val="000000"/>
                      </a:solidFill>
                      <a:prstDash val="solid"/>
                    </a:lnL>
                    <a:lnR w="38100" cmpd="sng">
                      <a:solidFill>
                        <a:srgbClr val="000000"/>
                      </a:solidFill>
                      <a:prstDash val="solid"/>
                    </a:lnR>
                    <a:lnT w="38100" cmpd="sng">
                      <a:solidFill>
                        <a:srgbClr val="000000"/>
                      </a:solidFill>
                      <a:prstDash val="solid"/>
                    </a:lnT>
                    <a:lnB w="38100" cmpd="sng">
                      <a:solidFill>
                        <a:srgbClr val="000000"/>
                      </a:solidFill>
                      <a:prstDash val="solid"/>
                    </a:lnB>
                    <a:solidFill>
                      <a:srgbClr val="FFFFFF">
                        <a:alpha val="99996"/>
                      </a:srgbClr>
                    </a:solidFill>
                  </a:tcPr>
                </a:tc>
                <a:tc>
                  <a:txBody>
                    <a:bodyPr/>
                    <a:lstStyle/>
                    <a:p>
                      <a:r>
                        <a:rPr lang="en-US" sz="2200" b="0" i="0" u="none" baseline="0" smtClean="0">
                          <a:solidFill>
                            <a:srgbClr val="000000"/>
                          </a:solidFill>
                          <a:latin typeface="Bodoni MT Black - 22"/>
                        </a:rPr>
                        <a:t>Arguments of the </a:t>
                      </a:r>
                    </a:p>
                    <a:p>
                      <a:r>
                        <a:rPr lang="en-US" sz="2200" b="0" i="0" u="none" baseline="0" smtClean="0">
                          <a:solidFill>
                            <a:srgbClr val="000000"/>
                          </a:solidFill>
                          <a:latin typeface="Bodoni MT Black - 22"/>
                        </a:rPr>
                        <a:t>Minority Opinion </a:t>
                      </a:r>
                      <a:endParaRPr lang="en-US" sz="2200" b="0" i="0" u="none" baseline="0">
                        <a:solidFill>
                          <a:srgbClr val="000000"/>
                        </a:solidFill>
                        <a:latin typeface="Bodoni MT Black - 22"/>
                      </a:endParaRPr>
                    </a:p>
                  </a:txBody>
                  <a:tcPr>
                    <a:lnL w="38100" cmpd="sng">
                      <a:solidFill>
                        <a:srgbClr val="000000"/>
                      </a:solidFill>
                      <a:prstDash val="solid"/>
                    </a:lnL>
                    <a:lnR w="38100" cmpd="sng">
                      <a:solidFill>
                        <a:srgbClr val="000000"/>
                      </a:solidFill>
                      <a:prstDash val="solid"/>
                    </a:lnR>
                    <a:lnT w="38100" cmpd="sng">
                      <a:solidFill>
                        <a:srgbClr val="000000"/>
                      </a:solidFill>
                      <a:prstDash val="solid"/>
                    </a:lnT>
                    <a:lnB w="38100" cmpd="sng">
                      <a:solidFill>
                        <a:srgbClr val="000000"/>
                      </a:solidFill>
                      <a:prstDash val="solid"/>
                    </a:lnB>
                    <a:solidFill>
                      <a:srgbClr val="FFFFFF">
                        <a:alpha val="99996"/>
                      </a:srgbClr>
                    </a:solidFill>
                  </a:tcPr>
                </a:tc>
              </a:tr>
              <a:tr h="3797300">
                <a:tc>
                  <a:txBody>
                    <a:bodyPr/>
                    <a:lstStyle/>
                    <a:p>
                      <a:r>
                        <a:rPr lang="en-US" sz="2207" b="0" i="0" u="none" baseline="0" smtClean="0">
                          <a:solidFill>
                            <a:srgbClr val="000000"/>
                          </a:solidFill>
                          <a:latin typeface="Times New Roman - 22"/>
                        </a:rPr>
                        <a:t>Constitution was "the fundamental  and paramount law of the nation" </a:t>
                      </a:r>
                    </a:p>
                    <a:p>
                      <a:endParaRPr lang="en-US" sz="2207" b="0" i="0" u="none" baseline="0" smtClean="0">
                        <a:solidFill>
                          <a:srgbClr val="000000"/>
                        </a:solidFill>
                        <a:latin typeface="Times New Roman - 22"/>
                      </a:endParaRPr>
                    </a:p>
                    <a:p>
                      <a:r>
                        <a:rPr lang="en-US" sz="2207" b="0" i="0" u="none" baseline="0" smtClean="0">
                          <a:solidFill>
                            <a:srgbClr val="000000"/>
                          </a:solidFill>
                          <a:latin typeface="Times New Roman - 22"/>
                        </a:rPr>
                        <a:t>When the Constitution--the nation's  highest law--conflicts with an act of  the legislature (Congress), that act is  unconstitutional. </a:t>
                      </a:r>
                    </a:p>
                    <a:p>
                      <a:endParaRPr lang="en-US" sz="2207" b="0" i="0" u="none" baseline="0" smtClean="0">
                        <a:solidFill>
                          <a:srgbClr val="000000"/>
                        </a:solidFill>
                        <a:latin typeface="Times New Roman - 22"/>
                      </a:endParaRPr>
                    </a:p>
                    <a:p>
                      <a:r>
                        <a:rPr lang="en-US" sz="2207" b="0" i="0" u="none" baseline="0" smtClean="0">
                          <a:solidFill>
                            <a:srgbClr val="000000"/>
                          </a:solidFill>
                          <a:latin typeface="Times New Roman - 22"/>
                        </a:rPr>
                        <a:t>This case establishes the Supreme  Court's power of judicial review.</a:t>
                      </a:r>
                    </a:p>
                    <a:p>
                      <a:r>
                        <a:rPr lang="en-US" sz="2207" b="0" i="0" u="none" baseline="0" smtClean="0">
                          <a:solidFill>
                            <a:srgbClr val="000000"/>
                          </a:solidFill>
                          <a:latin typeface="Times New Roman - 22"/>
                        </a:rPr>
                        <a:t> </a:t>
                      </a:r>
                      <a:endParaRPr lang="en-US" sz="2207" b="0" i="0" u="none" baseline="0">
                        <a:solidFill>
                          <a:srgbClr val="000000"/>
                        </a:solidFill>
                        <a:latin typeface="Times New Roman - 22"/>
                      </a:endParaRPr>
                    </a:p>
                  </a:txBody>
                  <a:tcPr>
                    <a:lnL w="38100" cmpd="sng">
                      <a:solidFill>
                        <a:srgbClr val="000000"/>
                      </a:solidFill>
                      <a:prstDash val="solid"/>
                    </a:lnL>
                    <a:lnR w="38100" cmpd="sng">
                      <a:solidFill>
                        <a:srgbClr val="000000"/>
                      </a:solidFill>
                      <a:prstDash val="solid"/>
                    </a:lnR>
                    <a:lnT w="38100" cmpd="sng">
                      <a:solidFill>
                        <a:srgbClr val="000000"/>
                      </a:solidFill>
                      <a:prstDash val="solid"/>
                    </a:lnT>
                    <a:lnB w="38100" cmpd="sng">
                      <a:solidFill>
                        <a:srgbClr val="000000"/>
                      </a:solidFill>
                      <a:prstDash val="solid"/>
                    </a:lnB>
                    <a:solidFill>
                      <a:srgbClr val="FFFFFF">
                        <a:alpha val="99996"/>
                      </a:srgbClr>
                    </a:solidFill>
                  </a:tcPr>
                </a:tc>
                <a:tc>
                  <a:txBody>
                    <a:bodyPr/>
                    <a:lstStyle/>
                    <a:p>
                      <a:r>
                        <a:rPr lang="en-US" sz="2000" b="0" i="0" u="none" baseline="0" smtClean="0">
                          <a:solidFill>
                            <a:srgbClr val="000000"/>
                          </a:solidFill>
                          <a:latin typeface="Times New Roman - 20"/>
                        </a:rPr>
                        <a:t>NONE </a:t>
                      </a:r>
                      <a:endParaRPr lang="en-US" sz="2000" b="0" i="0" u="none" baseline="0">
                        <a:solidFill>
                          <a:srgbClr val="000000"/>
                        </a:solidFill>
                        <a:latin typeface="Times New Roman - 20"/>
                      </a:endParaRPr>
                    </a:p>
                  </a:txBody>
                  <a:tcPr>
                    <a:lnL w="38100" cmpd="sng">
                      <a:solidFill>
                        <a:srgbClr val="000000"/>
                      </a:solidFill>
                      <a:prstDash val="solid"/>
                    </a:lnL>
                    <a:lnR w="38100" cmpd="sng">
                      <a:solidFill>
                        <a:srgbClr val="000000"/>
                      </a:solidFill>
                      <a:prstDash val="solid"/>
                    </a:lnR>
                    <a:lnT w="38100" cmpd="sng">
                      <a:solidFill>
                        <a:srgbClr val="000000"/>
                      </a:solidFill>
                      <a:prstDash val="solid"/>
                    </a:lnT>
                    <a:lnB w="38100" cmpd="sng">
                      <a:solidFill>
                        <a:srgbClr val="000000"/>
                      </a:solidFill>
                      <a:prstDash val="solid"/>
                    </a:lnB>
                    <a:solidFill>
                      <a:srgbClr val="FFFFFF">
                        <a:alpha val="99996"/>
                      </a:srgbClr>
                    </a:solidFill>
                  </a:tcPr>
                </a:tc>
              </a:tr>
            </a:tbl>
          </a:graphicData>
        </a:graphic>
      </p:graphicFrame>
    </p:spTree>
    <p:extLst>
      <p:ext uri="{BB962C8B-B14F-4D97-AF65-F5344CB8AC3E}">
        <p14:creationId xmlns:p14="http://schemas.microsoft.com/office/powerpoint/2010/main" val="38272565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extBox 1"/>
          <p:cNvSpPr txBox="1"/>
          <p:nvPr/>
        </p:nvSpPr>
        <p:spPr>
          <a:xfrm>
            <a:off x="25400" y="1854200"/>
            <a:ext cx="10388600" cy="2031325"/>
          </a:xfrm>
          <a:prstGeom prst="rect">
            <a:avLst/>
          </a:prstGeom>
          <a:noFill/>
        </p:spPr>
        <p:txBody>
          <a:bodyPr vert="horz" rtlCol="0">
            <a:spAutoFit/>
          </a:bodyPr>
          <a:lstStyle/>
          <a:p>
            <a:r>
              <a:rPr lang="en-US" sz="2100" smtClean="0">
                <a:solidFill>
                  <a:srgbClr val="000000"/>
                </a:solidFill>
                <a:latin typeface="Times New Roman - 28"/>
              </a:rPr>
              <a:t>It is emphatically the province and duty of the judicial department to  say what the law is...If two laws conflict with each other, the courts  must decide on the operation of each...This is of the very essence of  judicial duty. </a:t>
            </a:r>
          </a:p>
          <a:p>
            <a:endParaRPr lang="en-US" sz="2100" smtClean="0">
              <a:solidFill>
                <a:srgbClr val="000000"/>
              </a:solidFill>
              <a:latin typeface="Times New Roman - 28"/>
            </a:endParaRPr>
          </a:p>
          <a:p>
            <a:r>
              <a:rPr lang="en-US" sz="2100" smtClean="0">
                <a:solidFill>
                  <a:srgbClr val="000000"/>
                </a:solidFill>
                <a:latin typeface="Times New Roman - 28"/>
              </a:rPr>
              <a:t>- John Marshall, </a:t>
            </a:r>
            <a:r>
              <a:rPr lang="en-US" sz="2100" i="1" smtClean="0">
                <a:solidFill>
                  <a:srgbClr val="000000"/>
                </a:solidFill>
                <a:latin typeface="Times New Roman - 28"/>
              </a:rPr>
              <a:t>Marbury v. Madison</a:t>
            </a:r>
          </a:p>
          <a:p>
            <a:r>
              <a:rPr lang="en-US" sz="2100" i="1" smtClean="0">
                <a:solidFill>
                  <a:srgbClr val="000000"/>
                </a:solidFill>
                <a:latin typeface="Times New Roman - 28"/>
              </a:rPr>
              <a:t> </a:t>
            </a:r>
            <a:endParaRPr lang="en-US" sz="2100" i="1">
              <a:solidFill>
                <a:srgbClr val="000000"/>
              </a:solidFill>
              <a:latin typeface="Times New Roman - 28"/>
            </a:endParaRPr>
          </a:p>
        </p:txBody>
      </p:sp>
      <p:sp>
        <p:nvSpPr>
          <p:cNvPr id="3" name="TextBox 2"/>
          <p:cNvSpPr txBox="1"/>
          <p:nvPr/>
        </p:nvSpPr>
        <p:spPr>
          <a:xfrm>
            <a:off x="279400" y="762000"/>
            <a:ext cx="5589960" cy="507831"/>
          </a:xfrm>
          <a:prstGeom prst="rect">
            <a:avLst/>
          </a:prstGeom>
          <a:noFill/>
        </p:spPr>
        <p:txBody>
          <a:bodyPr vert="horz" rtlCol="0">
            <a:spAutoFit/>
          </a:bodyPr>
          <a:lstStyle/>
          <a:p>
            <a:r>
              <a:rPr lang="en-US" sz="2700" smtClean="0">
                <a:solidFill>
                  <a:srgbClr val="000000"/>
                </a:solidFill>
                <a:latin typeface="Arial - 36"/>
              </a:rPr>
              <a:t>Primary source document  </a:t>
            </a:r>
            <a:endParaRPr lang="en-US" sz="2700">
              <a:solidFill>
                <a:srgbClr val="000000"/>
              </a:solidFill>
              <a:latin typeface="Arial - 36"/>
            </a:endParaRPr>
          </a:p>
        </p:txBody>
      </p:sp>
    </p:spTree>
    <p:extLst>
      <p:ext uri="{BB962C8B-B14F-4D97-AF65-F5344CB8AC3E}">
        <p14:creationId xmlns:p14="http://schemas.microsoft.com/office/powerpoint/2010/main" val="6527104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950916228"/>
              </p:ext>
            </p:extLst>
          </p:nvPr>
        </p:nvGraphicFramePr>
        <p:xfrm>
          <a:off x="1524000" y="393700"/>
          <a:ext cx="8092567" cy="5232273"/>
        </p:xfrm>
        <a:graphic>
          <a:graphicData uri="http://schemas.openxmlformats.org/drawingml/2006/table">
            <a:tbl>
              <a:tblPr firstRow="1" bandRow="1">
                <a:tableStyleId>{5C22544A-7EE6-4342-B048-85BDC9FD1C3A}</a:tableStyleId>
              </a:tblPr>
              <a:tblGrid>
                <a:gridCol w="1531874"/>
                <a:gridCol w="6560693"/>
              </a:tblGrid>
              <a:tr h="608711">
                <a:tc gridSpan="2">
                  <a:txBody>
                    <a:bodyPr/>
                    <a:lstStyle/>
                    <a:p>
                      <a:r>
                        <a:rPr lang="en-US" sz="2200" b="0" i="0" u="none" baseline="0" smtClean="0">
                          <a:solidFill>
                            <a:srgbClr val="000000"/>
                          </a:solidFill>
                          <a:latin typeface="Bodoni MT Black - 22"/>
                        </a:rPr>
                        <a:t>Primary Document Analysis</a:t>
                      </a:r>
                      <a:endParaRPr lang="en-US" sz="2200" b="0" i="0" u="none" baseline="0">
                        <a:solidFill>
                          <a:srgbClr val="000000"/>
                        </a:solidFill>
                        <a:latin typeface="Bodoni MT Black - 22"/>
                      </a:endParaRPr>
                    </a:p>
                  </a:txBody>
                  <a:tcPr>
                    <a:lnL w="38100" cmpd="sng">
                      <a:solidFill>
                        <a:srgbClr val="000000"/>
                      </a:solidFill>
                      <a:prstDash val="solid"/>
                    </a:lnL>
                    <a:lnR w="38100" cap="flat" cmpd="sng" algn="ctr">
                      <a:solidFill>
                        <a:srgbClr val="000000"/>
                      </a:solidFill>
                      <a:prstDash val="solid"/>
                      <a:round/>
                      <a:headEnd type="none" w="med" len="med"/>
                      <a:tailEnd type="none" w="med" len="med"/>
                    </a:lnR>
                    <a:lnT w="38100" cmpd="sng">
                      <a:solidFill>
                        <a:srgbClr val="000000"/>
                      </a:solidFill>
                      <a:prstDash val="solid"/>
                    </a:lnT>
                    <a:lnB w="38100" cap="flat" cmpd="sng" algn="ctr">
                      <a:solidFill>
                        <a:srgbClr val="000000"/>
                      </a:solidFill>
                      <a:prstDash val="solid"/>
                      <a:round/>
                      <a:headEnd type="none" w="med" len="med"/>
                      <a:tailEnd type="none" w="med" len="med"/>
                    </a:lnB>
                    <a:solidFill>
                      <a:srgbClr val="FFFFFF">
                        <a:alpha val="99996"/>
                      </a:srgbClr>
                    </a:solidFill>
                  </a:tcPr>
                </a:tc>
                <a:tc hMerge="1">
                  <a:txBody>
                    <a:bodyPr/>
                    <a:lstStyle/>
                    <a:p>
                      <a:endParaRPr lang="en-US"/>
                    </a:p>
                  </a:txBody>
                  <a:tcPr>
                    <a:lnL w="38100" cmpd="sng">
                      <a:solidFill>
                        <a:srgbClr val="000000"/>
                      </a:solidFill>
                      <a:prstDash val="solid"/>
                    </a:lnL>
                    <a:lnR w="38100" cmpd="sng">
                      <a:solidFill>
                        <a:srgbClr val="000000"/>
                      </a:solidFill>
                      <a:prstDash val="solid"/>
                    </a:lnR>
                    <a:lnT w="38100" cmpd="sng">
                      <a:solidFill>
                        <a:srgbClr val="000000"/>
                      </a:solidFill>
                      <a:prstDash val="solid"/>
                    </a:lnT>
                    <a:lnB w="38100" cmpd="sng">
                      <a:solidFill>
                        <a:srgbClr val="000000"/>
                      </a:solidFill>
                      <a:prstDash val="solid"/>
                    </a:lnB>
                  </a:tcPr>
                </a:tc>
              </a:tr>
              <a:tr h="898652">
                <a:tc>
                  <a:txBody>
                    <a:bodyPr/>
                    <a:lstStyle/>
                    <a:p>
                      <a:r>
                        <a:rPr lang="en-US" sz="2000" b="0" i="0" u="none" baseline="0" smtClean="0">
                          <a:solidFill>
                            <a:srgbClr val="000000"/>
                          </a:solidFill>
                          <a:latin typeface="Times New Roman - 20"/>
                        </a:rPr>
                        <a:t>Name of  Document: </a:t>
                      </a:r>
                      <a:endParaRPr lang="en-US" sz="2000" b="0" i="0" u="none" baseline="0">
                        <a:solidFill>
                          <a:srgbClr val="000000"/>
                        </a:solidFill>
                        <a:latin typeface="Times New Roman - 20"/>
                      </a:endParaRPr>
                    </a:p>
                  </a:txBody>
                  <a:tcPr>
                    <a:lnL w="38100" cmpd="sng">
                      <a:solidFill>
                        <a:srgbClr val="000000"/>
                      </a:solidFill>
                      <a:prstDash val="solid"/>
                    </a:lnL>
                    <a:lnR w="38100" cmpd="sng">
                      <a:solidFill>
                        <a:srgbClr val="000000"/>
                      </a:solidFill>
                      <a:prstDash val="solid"/>
                    </a:lnR>
                    <a:lnT w="38100" cmpd="sng">
                      <a:solidFill>
                        <a:srgbClr val="000000"/>
                      </a:solidFill>
                      <a:prstDash val="solid"/>
                    </a:lnT>
                    <a:lnB w="38100" cmpd="sng">
                      <a:solidFill>
                        <a:srgbClr val="000000"/>
                      </a:solidFill>
                      <a:prstDash val="solid"/>
                    </a:lnB>
                    <a:solidFill>
                      <a:srgbClr val="FFFFFF">
                        <a:alpha val="99996"/>
                      </a:srgbClr>
                    </a:solidFill>
                  </a:tcPr>
                </a:tc>
                <a:tc>
                  <a:txBody>
                    <a:bodyPr/>
                    <a:lstStyle/>
                    <a:p>
                      <a:r>
                        <a:rPr lang="en-US" sz="2806" b="0" i="0" u="none" baseline="0" smtClean="0">
                          <a:solidFill>
                            <a:srgbClr val="000000"/>
                          </a:solidFill>
                          <a:latin typeface="Times New Roman - 28"/>
                        </a:rPr>
                        <a:t>Quote from Chief Justice John Marshall </a:t>
                      </a:r>
                      <a:endParaRPr lang="en-US" sz="2806" b="0" i="0" u="none" baseline="0">
                        <a:solidFill>
                          <a:srgbClr val="000000"/>
                        </a:solidFill>
                        <a:latin typeface="Times New Roman - 28"/>
                      </a:endParaRPr>
                    </a:p>
                  </a:txBody>
                  <a:tcPr>
                    <a:lnL w="38100" cmpd="sng">
                      <a:solidFill>
                        <a:srgbClr val="000000"/>
                      </a:solidFill>
                      <a:prstDash val="solid"/>
                    </a:lnL>
                    <a:lnR w="38100" cmpd="sng">
                      <a:solidFill>
                        <a:srgbClr val="000000"/>
                      </a:solidFill>
                      <a:prstDash val="solid"/>
                    </a:lnR>
                    <a:lnT w="38100" cmpd="sng">
                      <a:solidFill>
                        <a:srgbClr val="000000"/>
                      </a:solidFill>
                      <a:prstDash val="solid"/>
                    </a:lnT>
                    <a:lnB w="38100" cmpd="sng">
                      <a:solidFill>
                        <a:srgbClr val="000000"/>
                      </a:solidFill>
                      <a:prstDash val="solid"/>
                    </a:lnB>
                    <a:solidFill>
                      <a:srgbClr val="FFFFFF">
                        <a:alpha val="99996"/>
                      </a:srgbClr>
                    </a:solidFill>
                  </a:tcPr>
                </a:tc>
              </a:tr>
              <a:tr h="3724910">
                <a:tc gridSpan="2">
                  <a:txBody>
                    <a:bodyPr/>
                    <a:lstStyle/>
                    <a:p>
                      <a:endParaRPr lang="en-US"/>
                    </a:p>
                  </a:txBody>
                  <a:tcPr>
                    <a:lnL w="38100" cmpd="sng">
                      <a:solidFill>
                        <a:srgbClr val="000000"/>
                      </a:solidFill>
                      <a:prstDash val="solid"/>
                    </a:lnL>
                    <a:lnR w="38100" cap="flat" cmpd="sng" algn="ctr">
                      <a:solidFill>
                        <a:srgbClr val="000000"/>
                      </a:solidFill>
                      <a:prstDash val="solid"/>
                      <a:round/>
                      <a:headEnd type="none" w="med" len="med"/>
                      <a:tailEnd type="none" w="med" len="med"/>
                    </a:lnR>
                    <a:lnT w="38100" cmpd="sng">
                      <a:solidFill>
                        <a:srgbClr val="000000"/>
                      </a:solidFill>
                      <a:prstDash val="solid"/>
                    </a:lnT>
                    <a:lnB w="38100" cap="flat" cmpd="sng" algn="ctr">
                      <a:solidFill>
                        <a:srgbClr val="000000"/>
                      </a:solidFill>
                      <a:prstDash val="solid"/>
                      <a:round/>
                      <a:headEnd type="none" w="med" len="med"/>
                      <a:tailEnd type="none" w="med" len="med"/>
                    </a:lnB>
                    <a:solidFill>
                      <a:srgbClr val="FFFFFF">
                        <a:alpha val="99996"/>
                      </a:srgbClr>
                    </a:solidFill>
                  </a:tcPr>
                </a:tc>
                <a:tc hMerge="1">
                  <a:txBody>
                    <a:bodyPr/>
                    <a:lstStyle/>
                    <a:p>
                      <a:endParaRPr lang="en-US"/>
                    </a:p>
                  </a:txBody>
                  <a:tcPr>
                    <a:lnL w="38100" cmpd="sng">
                      <a:solidFill>
                        <a:srgbClr val="000000"/>
                      </a:solidFill>
                      <a:prstDash val="solid"/>
                    </a:lnL>
                    <a:lnR w="38100" cmpd="sng">
                      <a:solidFill>
                        <a:srgbClr val="000000"/>
                      </a:solidFill>
                      <a:prstDash val="solid"/>
                    </a:lnR>
                    <a:lnT w="38100" cmpd="sng">
                      <a:solidFill>
                        <a:srgbClr val="000000"/>
                      </a:solidFill>
                      <a:prstDash val="solid"/>
                    </a:lnT>
                    <a:lnB w="38100" cmpd="sng">
                      <a:solidFill>
                        <a:srgbClr val="000000"/>
                      </a:solidFill>
                      <a:prstDash val="solid"/>
                    </a:lnB>
                  </a:tcPr>
                </a:tc>
              </a:tr>
            </a:tbl>
          </a:graphicData>
        </a:graphic>
      </p:graphicFrame>
      <p:grpSp>
        <p:nvGrpSpPr>
          <p:cNvPr id="38" name="Group 37"/>
          <p:cNvGrpSpPr/>
          <p:nvPr/>
        </p:nvGrpSpPr>
        <p:grpSpPr>
          <a:xfrm>
            <a:off x="1828800" y="1975029"/>
            <a:ext cx="7254241" cy="625932"/>
            <a:chOff x="1828800" y="1975029"/>
            <a:chExt cx="7254241" cy="625932"/>
          </a:xfrm>
        </p:grpSpPr>
        <p:sp>
          <p:nvSpPr>
            <p:cNvPr id="3" name="Freeform 2"/>
            <p:cNvSpPr/>
            <p:nvPr/>
          </p:nvSpPr>
          <p:spPr>
            <a:xfrm>
              <a:off x="1828800" y="2296160"/>
              <a:ext cx="10161" cy="10161"/>
            </a:xfrm>
            <a:custGeom>
              <a:avLst/>
              <a:gdLst/>
              <a:ahLst/>
              <a:cxnLst/>
              <a:rect l="0" t="0" r="0" b="0"/>
              <a:pathLst>
                <a:path w="10161" h="10161">
                  <a:moveTo>
                    <a:pt x="10160" y="0"/>
                  </a:moveTo>
                  <a:lnTo>
                    <a:pt x="0" y="1016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 name="Freeform 3"/>
            <p:cNvSpPr/>
            <p:nvPr/>
          </p:nvSpPr>
          <p:spPr>
            <a:xfrm>
              <a:off x="2092960" y="2072640"/>
              <a:ext cx="271596" cy="384194"/>
            </a:xfrm>
            <a:custGeom>
              <a:avLst/>
              <a:gdLst/>
              <a:ahLst/>
              <a:cxnLst/>
              <a:rect l="0" t="0" r="0" b="0"/>
              <a:pathLst>
                <a:path w="271596" h="384194">
                  <a:moveTo>
                    <a:pt x="121920" y="0"/>
                  </a:moveTo>
                  <a:lnTo>
                    <a:pt x="141455" y="42424"/>
                  </a:lnTo>
                  <a:lnTo>
                    <a:pt x="179722" y="98402"/>
                  </a:lnTo>
                  <a:lnTo>
                    <a:pt x="216401" y="158000"/>
                  </a:lnTo>
                  <a:lnTo>
                    <a:pt x="249207" y="215846"/>
                  </a:lnTo>
                  <a:lnTo>
                    <a:pt x="268189" y="270755"/>
                  </a:lnTo>
                  <a:lnTo>
                    <a:pt x="271595" y="297948"/>
                  </a:lnTo>
                  <a:lnTo>
                    <a:pt x="264078" y="322074"/>
                  </a:lnTo>
                  <a:lnTo>
                    <a:pt x="237050" y="359765"/>
                  </a:lnTo>
                  <a:lnTo>
                    <a:pt x="211348" y="376527"/>
                  </a:lnTo>
                  <a:lnTo>
                    <a:pt x="147989" y="384193"/>
                  </a:lnTo>
                  <a:lnTo>
                    <a:pt x="91262" y="383263"/>
                  </a:lnTo>
                  <a:lnTo>
                    <a:pt x="41591" y="369692"/>
                  </a:lnTo>
                  <a:lnTo>
                    <a:pt x="0" y="34544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 name="Freeform 4"/>
            <p:cNvSpPr/>
            <p:nvPr/>
          </p:nvSpPr>
          <p:spPr>
            <a:xfrm>
              <a:off x="2092960" y="2032000"/>
              <a:ext cx="396241" cy="20321"/>
            </a:xfrm>
            <a:custGeom>
              <a:avLst/>
              <a:gdLst/>
              <a:ahLst/>
              <a:cxnLst/>
              <a:rect l="0" t="0" r="0" b="0"/>
              <a:pathLst>
                <a:path w="396241" h="20321">
                  <a:moveTo>
                    <a:pt x="0" y="20320"/>
                  </a:moveTo>
                  <a:lnTo>
                    <a:pt x="50229" y="17310"/>
                  </a:lnTo>
                  <a:lnTo>
                    <a:pt x="104441" y="12279"/>
                  </a:lnTo>
                  <a:lnTo>
                    <a:pt x="163402" y="7777"/>
                  </a:lnTo>
                  <a:lnTo>
                    <a:pt x="223769" y="2305"/>
                  </a:lnTo>
                  <a:lnTo>
                    <a:pt x="281544" y="683"/>
                  </a:lnTo>
                  <a:lnTo>
                    <a:pt x="334410" y="202"/>
                  </a:lnTo>
                  <a:lnTo>
                    <a:pt x="396240" y="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 name="Freeform 5"/>
            <p:cNvSpPr/>
            <p:nvPr/>
          </p:nvSpPr>
          <p:spPr>
            <a:xfrm>
              <a:off x="2499360" y="2184400"/>
              <a:ext cx="209108" cy="230311"/>
            </a:xfrm>
            <a:custGeom>
              <a:avLst/>
              <a:gdLst/>
              <a:ahLst/>
              <a:cxnLst/>
              <a:rect l="0" t="0" r="0" b="0"/>
              <a:pathLst>
                <a:path w="209108" h="230311">
                  <a:moveTo>
                    <a:pt x="0" y="0"/>
                  </a:moveTo>
                  <a:lnTo>
                    <a:pt x="8042" y="36166"/>
                  </a:lnTo>
                  <a:lnTo>
                    <a:pt x="9881" y="98962"/>
                  </a:lnTo>
                  <a:lnTo>
                    <a:pt x="13115" y="152548"/>
                  </a:lnTo>
                  <a:lnTo>
                    <a:pt x="24206" y="190073"/>
                  </a:lnTo>
                  <a:lnTo>
                    <a:pt x="29684" y="201222"/>
                  </a:lnTo>
                  <a:lnTo>
                    <a:pt x="47812" y="216620"/>
                  </a:lnTo>
                  <a:lnTo>
                    <a:pt x="72050" y="226098"/>
                  </a:lnTo>
                  <a:lnTo>
                    <a:pt x="101637" y="230310"/>
                  </a:lnTo>
                  <a:lnTo>
                    <a:pt x="127581" y="226162"/>
                  </a:lnTo>
                  <a:lnTo>
                    <a:pt x="181159" y="204677"/>
                  </a:lnTo>
                  <a:lnTo>
                    <a:pt x="197543" y="189181"/>
                  </a:lnTo>
                  <a:lnTo>
                    <a:pt x="206330" y="167994"/>
                  </a:lnTo>
                  <a:lnTo>
                    <a:pt x="209107" y="144655"/>
                  </a:lnTo>
                  <a:lnTo>
                    <a:pt x="196885" y="84879"/>
                  </a:lnTo>
                  <a:lnTo>
                    <a:pt x="193040" y="7112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 name="Freeform 6"/>
            <p:cNvSpPr/>
            <p:nvPr/>
          </p:nvSpPr>
          <p:spPr>
            <a:xfrm>
              <a:off x="2777755" y="2191970"/>
              <a:ext cx="184200" cy="212588"/>
            </a:xfrm>
            <a:custGeom>
              <a:avLst/>
              <a:gdLst/>
              <a:ahLst/>
              <a:cxnLst/>
              <a:rect l="0" t="0" r="0" b="0"/>
              <a:pathLst>
                <a:path w="184200" h="212588">
                  <a:moveTo>
                    <a:pt x="178805" y="63550"/>
                  </a:moveTo>
                  <a:lnTo>
                    <a:pt x="184199" y="47369"/>
                  </a:lnTo>
                  <a:lnTo>
                    <a:pt x="182401" y="39216"/>
                  </a:lnTo>
                  <a:lnTo>
                    <a:pt x="171372" y="21126"/>
                  </a:lnTo>
                  <a:lnTo>
                    <a:pt x="155181" y="7818"/>
                  </a:lnTo>
                  <a:lnTo>
                    <a:pt x="146123" y="2688"/>
                  </a:lnTo>
                  <a:lnTo>
                    <a:pt x="124016" y="0"/>
                  </a:lnTo>
                  <a:lnTo>
                    <a:pt x="111799" y="863"/>
                  </a:lnTo>
                  <a:lnTo>
                    <a:pt x="89193" y="10854"/>
                  </a:lnTo>
                  <a:lnTo>
                    <a:pt x="52480" y="39469"/>
                  </a:lnTo>
                  <a:lnTo>
                    <a:pt x="16557" y="95765"/>
                  </a:lnTo>
                  <a:lnTo>
                    <a:pt x="5095" y="121894"/>
                  </a:lnTo>
                  <a:lnTo>
                    <a:pt x="0" y="148559"/>
                  </a:lnTo>
                  <a:lnTo>
                    <a:pt x="3757" y="172452"/>
                  </a:lnTo>
                  <a:lnTo>
                    <a:pt x="7920" y="183565"/>
                  </a:lnTo>
                  <a:lnTo>
                    <a:pt x="15210" y="192102"/>
                  </a:lnTo>
                  <a:lnTo>
                    <a:pt x="35353" y="204598"/>
                  </a:lnTo>
                  <a:lnTo>
                    <a:pt x="72079" y="212587"/>
                  </a:lnTo>
                  <a:lnTo>
                    <a:pt x="98257" y="205424"/>
                  </a:lnTo>
                  <a:lnTo>
                    <a:pt x="158485" y="16515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 name="Freeform 7"/>
            <p:cNvSpPr/>
            <p:nvPr/>
          </p:nvSpPr>
          <p:spPr>
            <a:xfrm>
              <a:off x="2936240" y="2032000"/>
              <a:ext cx="60961" cy="386081"/>
            </a:xfrm>
            <a:custGeom>
              <a:avLst/>
              <a:gdLst/>
              <a:ahLst/>
              <a:cxnLst/>
              <a:rect l="0" t="0" r="0" b="0"/>
              <a:pathLst>
                <a:path w="60961" h="386081">
                  <a:moveTo>
                    <a:pt x="0" y="0"/>
                  </a:moveTo>
                  <a:lnTo>
                    <a:pt x="3010" y="55260"/>
                  </a:lnTo>
                  <a:lnTo>
                    <a:pt x="11052" y="102921"/>
                  </a:lnTo>
                  <a:lnTo>
                    <a:pt x="20584" y="152791"/>
                  </a:lnTo>
                  <a:lnTo>
                    <a:pt x="27548" y="203316"/>
                  </a:lnTo>
                  <a:lnTo>
                    <a:pt x="35294" y="260169"/>
                  </a:lnTo>
                  <a:lnTo>
                    <a:pt x="39584" y="312123"/>
                  </a:lnTo>
                  <a:lnTo>
                    <a:pt x="42585" y="350118"/>
                  </a:lnTo>
                  <a:lnTo>
                    <a:pt x="60960" y="38608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Freeform 8"/>
            <p:cNvSpPr/>
            <p:nvPr/>
          </p:nvSpPr>
          <p:spPr>
            <a:xfrm>
              <a:off x="3068320" y="2225040"/>
              <a:ext cx="30481" cy="193041"/>
            </a:xfrm>
            <a:custGeom>
              <a:avLst/>
              <a:gdLst/>
              <a:ahLst/>
              <a:cxnLst/>
              <a:rect l="0" t="0" r="0" b="0"/>
              <a:pathLst>
                <a:path w="30481" h="193041">
                  <a:moveTo>
                    <a:pt x="0" y="0"/>
                  </a:moveTo>
                  <a:lnTo>
                    <a:pt x="5394" y="56565"/>
                  </a:lnTo>
                  <a:lnTo>
                    <a:pt x="16201" y="109972"/>
                  </a:lnTo>
                  <a:lnTo>
                    <a:pt x="22517" y="164674"/>
                  </a:lnTo>
                  <a:lnTo>
                    <a:pt x="30480" y="19304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 name="Freeform 9"/>
            <p:cNvSpPr/>
            <p:nvPr/>
          </p:nvSpPr>
          <p:spPr>
            <a:xfrm>
              <a:off x="3119120" y="2103120"/>
              <a:ext cx="12701" cy="12701"/>
            </a:xfrm>
            <a:custGeom>
              <a:avLst/>
              <a:gdLst/>
              <a:ahLst/>
              <a:cxnLst/>
              <a:rect l="0" t="0" r="0" b="0"/>
              <a:pathLst>
                <a:path w="12701" h="12701">
                  <a:moveTo>
                    <a:pt x="0" y="0"/>
                  </a:moveTo>
                  <a:lnTo>
                    <a:pt x="12700" y="1270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1" name="Freeform 10"/>
            <p:cNvSpPr/>
            <p:nvPr/>
          </p:nvSpPr>
          <p:spPr>
            <a:xfrm>
              <a:off x="3184149" y="2228052"/>
              <a:ext cx="148332" cy="210349"/>
            </a:xfrm>
            <a:custGeom>
              <a:avLst/>
              <a:gdLst/>
              <a:ahLst/>
              <a:cxnLst/>
              <a:rect l="0" t="0" r="0" b="0"/>
              <a:pathLst>
                <a:path w="148332" h="210349">
                  <a:moveTo>
                    <a:pt x="148331" y="17308"/>
                  </a:moveTo>
                  <a:lnTo>
                    <a:pt x="137544" y="6521"/>
                  </a:lnTo>
                  <a:lnTo>
                    <a:pt x="120206" y="1225"/>
                  </a:lnTo>
                  <a:lnTo>
                    <a:pt x="98578" y="0"/>
                  </a:lnTo>
                  <a:lnTo>
                    <a:pt x="77676" y="3218"/>
                  </a:lnTo>
                  <a:lnTo>
                    <a:pt x="60108" y="14433"/>
                  </a:lnTo>
                  <a:lnTo>
                    <a:pt x="23448" y="60036"/>
                  </a:lnTo>
                  <a:lnTo>
                    <a:pt x="5088" y="96824"/>
                  </a:lnTo>
                  <a:lnTo>
                    <a:pt x="0" y="123016"/>
                  </a:lnTo>
                  <a:lnTo>
                    <a:pt x="3760" y="146698"/>
                  </a:lnTo>
                  <a:lnTo>
                    <a:pt x="14086" y="167384"/>
                  </a:lnTo>
                  <a:lnTo>
                    <a:pt x="29965" y="184103"/>
                  </a:lnTo>
                  <a:lnTo>
                    <a:pt x="63337" y="200816"/>
                  </a:lnTo>
                  <a:lnTo>
                    <a:pt x="122393" y="209093"/>
                  </a:lnTo>
                  <a:lnTo>
                    <a:pt x="148331" y="210348"/>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2" name="Freeform 11"/>
            <p:cNvSpPr/>
            <p:nvPr/>
          </p:nvSpPr>
          <p:spPr>
            <a:xfrm>
              <a:off x="3464560" y="2235200"/>
              <a:ext cx="40641" cy="193041"/>
            </a:xfrm>
            <a:custGeom>
              <a:avLst/>
              <a:gdLst/>
              <a:ahLst/>
              <a:cxnLst/>
              <a:rect l="0" t="0" r="0" b="0"/>
              <a:pathLst>
                <a:path w="40641" h="193041">
                  <a:moveTo>
                    <a:pt x="0" y="0"/>
                  </a:moveTo>
                  <a:lnTo>
                    <a:pt x="8748" y="61959"/>
                  </a:lnTo>
                  <a:lnTo>
                    <a:pt x="17992" y="116933"/>
                  </a:lnTo>
                  <a:lnTo>
                    <a:pt x="36217" y="179055"/>
                  </a:lnTo>
                  <a:lnTo>
                    <a:pt x="40640" y="19304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3" name="Freeform 12"/>
            <p:cNvSpPr/>
            <p:nvPr/>
          </p:nvSpPr>
          <p:spPr>
            <a:xfrm>
              <a:off x="3505200" y="2123440"/>
              <a:ext cx="10161" cy="1"/>
            </a:xfrm>
            <a:custGeom>
              <a:avLst/>
              <a:gdLst/>
              <a:ahLst/>
              <a:cxnLst/>
              <a:rect l="0" t="0" r="0" b="0"/>
              <a:pathLst>
                <a:path w="10161" h="1">
                  <a:moveTo>
                    <a:pt x="10160" y="0"/>
                  </a:moveTo>
                  <a:lnTo>
                    <a:pt x="0" y="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4" name="Freeform 13"/>
            <p:cNvSpPr/>
            <p:nvPr/>
          </p:nvSpPr>
          <p:spPr>
            <a:xfrm>
              <a:off x="3586374" y="2220401"/>
              <a:ext cx="325227" cy="238320"/>
            </a:xfrm>
            <a:custGeom>
              <a:avLst/>
              <a:gdLst/>
              <a:ahLst/>
              <a:cxnLst/>
              <a:rect l="0" t="0" r="0" b="0"/>
              <a:pathLst>
                <a:path w="325227" h="238320">
                  <a:moveTo>
                    <a:pt x="182986" y="35119"/>
                  </a:moveTo>
                  <a:lnTo>
                    <a:pt x="177592" y="13545"/>
                  </a:lnTo>
                  <a:lnTo>
                    <a:pt x="171488" y="7189"/>
                  </a:lnTo>
                  <a:lnTo>
                    <a:pt x="152664" y="128"/>
                  </a:lnTo>
                  <a:lnTo>
                    <a:pt x="132256" y="0"/>
                  </a:lnTo>
                  <a:lnTo>
                    <a:pt x="113026" y="4835"/>
                  </a:lnTo>
                  <a:lnTo>
                    <a:pt x="53145" y="47229"/>
                  </a:lnTo>
                  <a:lnTo>
                    <a:pt x="22218" y="77466"/>
                  </a:lnTo>
                  <a:lnTo>
                    <a:pt x="5795" y="101729"/>
                  </a:lnTo>
                  <a:lnTo>
                    <a:pt x="0" y="127565"/>
                  </a:lnTo>
                  <a:lnTo>
                    <a:pt x="35" y="140776"/>
                  </a:lnTo>
                  <a:lnTo>
                    <a:pt x="3446" y="151842"/>
                  </a:lnTo>
                  <a:lnTo>
                    <a:pt x="16266" y="170157"/>
                  </a:lnTo>
                  <a:lnTo>
                    <a:pt x="42523" y="187768"/>
                  </a:lnTo>
                  <a:lnTo>
                    <a:pt x="64866" y="190264"/>
                  </a:lnTo>
                  <a:lnTo>
                    <a:pt x="110610" y="182668"/>
                  </a:lnTo>
                  <a:lnTo>
                    <a:pt x="128617" y="170687"/>
                  </a:lnTo>
                  <a:lnTo>
                    <a:pt x="158574" y="135401"/>
                  </a:lnTo>
                  <a:lnTo>
                    <a:pt x="175864" y="102592"/>
                  </a:lnTo>
                  <a:lnTo>
                    <a:pt x="175980" y="103808"/>
                  </a:lnTo>
                  <a:lnTo>
                    <a:pt x="174929" y="108005"/>
                  </a:lnTo>
                  <a:lnTo>
                    <a:pt x="178843" y="130093"/>
                  </a:lnTo>
                  <a:lnTo>
                    <a:pt x="199519" y="174879"/>
                  </a:lnTo>
                  <a:lnTo>
                    <a:pt x="235045" y="214499"/>
                  </a:lnTo>
                  <a:lnTo>
                    <a:pt x="244785" y="222439"/>
                  </a:lnTo>
                  <a:lnTo>
                    <a:pt x="267649" y="231261"/>
                  </a:lnTo>
                  <a:lnTo>
                    <a:pt x="325226" y="238319"/>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5" name="Freeform 14"/>
            <p:cNvSpPr/>
            <p:nvPr/>
          </p:nvSpPr>
          <p:spPr>
            <a:xfrm>
              <a:off x="3942498" y="2052320"/>
              <a:ext cx="60543" cy="375921"/>
            </a:xfrm>
            <a:custGeom>
              <a:avLst/>
              <a:gdLst/>
              <a:ahLst/>
              <a:cxnLst/>
              <a:rect l="0" t="0" r="0" b="0"/>
              <a:pathLst>
                <a:path w="60543" h="375921">
                  <a:moveTo>
                    <a:pt x="9742" y="0"/>
                  </a:moveTo>
                  <a:lnTo>
                    <a:pt x="1700" y="36166"/>
                  </a:lnTo>
                  <a:lnTo>
                    <a:pt x="0" y="96577"/>
                  </a:lnTo>
                  <a:lnTo>
                    <a:pt x="5099" y="148528"/>
                  </a:lnTo>
                  <a:lnTo>
                    <a:pt x="13760" y="205063"/>
                  </a:lnTo>
                  <a:lnTo>
                    <a:pt x="23476" y="253925"/>
                  </a:lnTo>
                  <a:lnTo>
                    <a:pt x="43855" y="310889"/>
                  </a:lnTo>
                  <a:lnTo>
                    <a:pt x="56911" y="356594"/>
                  </a:lnTo>
                  <a:lnTo>
                    <a:pt x="60542" y="37592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6" name="Freeform 15"/>
            <p:cNvSpPr/>
            <p:nvPr/>
          </p:nvSpPr>
          <p:spPr>
            <a:xfrm>
              <a:off x="4368800" y="2072640"/>
              <a:ext cx="81281" cy="386081"/>
            </a:xfrm>
            <a:custGeom>
              <a:avLst/>
              <a:gdLst/>
              <a:ahLst/>
              <a:cxnLst/>
              <a:rect l="0" t="0" r="0" b="0"/>
              <a:pathLst>
                <a:path w="81281" h="386081">
                  <a:moveTo>
                    <a:pt x="0" y="0"/>
                  </a:moveTo>
                  <a:lnTo>
                    <a:pt x="17330" y="54247"/>
                  </a:lnTo>
                  <a:lnTo>
                    <a:pt x="30558" y="113779"/>
                  </a:lnTo>
                  <a:lnTo>
                    <a:pt x="37653" y="166169"/>
                  </a:lnTo>
                  <a:lnTo>
                    <a:pt x="42765" y="221579"/>
                  </a:lnTo>
                  <a:lnTo>
                    <a:pt x="51430" y="273745"/>
                  </a:lnTo>
                  <a:lnTo>
                    <a:pt x="64471" y="331153"/>
                  </a:lnTo>
                  <a:lnTo>
                    <a:pt x="81280" y="38608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7" name="Freeform 16"/>
            <p:cNvSpPr/>
            <p:nvPr/>
          </p:nvSpPr>
          <p:spPr>
            <a:xfrm>
              <a:off x="4277360" y="1975029"/>
              <a:ext cx="343190" cy="432892"/>
            </a:xfrm>
            <a:custGeom>
              <a:avLst/>
              <a:gdLst/>
              <a:ahLst/>
              <a:cxnLst/>
              <a:rect l="0" t="0" r="0" b="0"/>
              <a:pathLst>
                <a:path w="343190" h="432892">
                  <a:moveTo>
                    <a:pt x="0" y="46811"/>
                  </a:moveTo>
                  <a:lnTo>
                    <a:pt x="10787" y="30630"/>
                  </a:lnTo>
                  <a:lnTo>
                    <a:pt x="28124" y="19676"/>
                  </a:lnTo>
                  <a:lnTo>
                    <a:pt x="90210" y="967"/>
                  </a:lnTo>
                  <a:lnTo>
                    <a:pt x="147474" y="0"/>
                  </a:lnTo>
                  <a:lnTo>
                    <a:pt x="203680" y="14599"/>
                  </a:lnTo>
                  <a:lnTo>
                    <a:pt x="254764" y="40657"/>
                  </a:lnTo>
                  <a:lnTo>
                    <a:pt x="278046" y="58752"/>
                  </a:lnTo>
                  <a:lnTo>
                    <a:pt x="292157" y="78082"/>
                  </a:lnTo>
                  <a:lnTo>
                    <a:pt x="296170" y="100973"/>
                  </a:lnTo>
                  <a:lnTo>
                    <a:pt x="295660" y="113399"/>
                  </a:lnTo>
                  <a:lnTo>
                    <a:pt x="286062" y="136237"/>
                  </a:lnTo>
                  <a:lnTo>
                    <a:pt x="257699" y="173100"/>
                  </a:lnTo>
                  <a:lnTo>
                    <a:pt x="220979" y="195112"/>
                  </a:lnTo>
                  <a:lnTo>
                    <a:pt x="159131" y="214666"/>
                  </a:lnTo>
                  <a:lnTo>
                    <a:pt x="125169" y="223609"/>
                  </a:lnTo>
                  <a:lnTo>
                    <a:pt x="166068" y="220291"/>
                  </a:lnTo>
                  <a:lnTo>
                    <a:pt x="220157" y="227792"/>
                  </a:lnTo>
                  <a:lnTo>
                    <a:pt x="259651" y="239163"/>
                  </a:lnTo>
                  <a:lnTo>
                    <a:pt x="292175" y="262978"/>
                  </a:lnTo>
                  <a:lnTo>
                    <a:pt x="315484" y="291482"/>
                  </a:lnTo>
                  <a:lnTo>
                    <a:pt x="337844" y="346954"/>
                  </a:lnTo>
                  <a:lnTo>
                    <a:pt x="343189" y="386105"/>
                  </a:lnTo>
                  <a:lnTo>
                    <a:pt x="335280" y="432891"/>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8" name="Freeform 17"/>
            <p:cNvSpPr/>
            <p:nvPr/>
          </p:nvSpPr>
          <p:spPr>
            <a:xfrm>
              <a:off x="4686947" y="2181316"/>
              <a:ext cx="159374" cy="212492"/>
            </a:xfrm>
            <a:custGeom>
              <a:avLst/>
              <a:gdLst/>
              <a:ahLst/>
              <a:cxnLst/>
              <a:rect l="0" t="0" r="0" b="0"/>
              <a:pathLst>
                <a:path w="159374" h="212492">
                  <a:moveTo>
                    <a:pt x="27293" y="114844"/>
                  </a:moveTo>
                  <a:lnTo>
                    <a:pt x="79282" y="88296"/>
                  </a:lnTo>
                  <a:lnTo>
                    <a:pt x="107796" y="76623"/>
                  </a:lnTo>
                  <a:lnTo>
                    <a:pt x="123656" y="65496"/>
                  </a:lnTo>
                  <a:lnTo>
                    <a:pt x="135220" y="50014"/>
                  </a:lnTo>
                  <a:lnTo>
                    <a:pt x="139884" y="41144"/>
                  </a:lnTo>
                  <a:lnTo>
                    <a:pt x="140736" y="32973"/>
                  </a:lnTo>
                  <a:lnTo>
                    <a:pt x="135662" y="17873"/>
                  </a:lnTo>
                  <a:lnTo>
                    <a:pt x="122870" y="6647"/>
                  </a:lnTo>
                  <a:lnTo>
                    <a:pt x="114718" y="2072"/>
                  </a:lnTo>
                  <a:lnTo>
                    <a:pt x="96628" y="0"/>
                  </a:lnTo>
                  <a:lnTo>
                    <a:pt x="87063" y="1028"/>
                  </a:lnTo>
                  <a:lnTo>
                    <a:pt x="67404" y="11201"/>
                  </a:lnTo>
                  <a:lnTo>
                    <a:pt x="27189" y="45328"/>
                  </a:lnTo>
                  <a:lnTo>
                    <a:pt x="7569" y="80073"/>
                  </a:lnTo>
                  <a:lnTo>
                    <a:pt x="0" y="118966"/>
                  </a:lnTo>
                  <a:lnTo>
                    <a:pt x="3151" y="153695"/>
                  </a:lnTo>
                  <a:lnTo>
                    <a:pt x="14306" y="171998"/>
                  </a:lnTo>
                  <a:lnTo>
                    <a:pt x="42636" y="194997"/>
                  </a:lnTo>
                  <a:lnTo>
                    <a:pt x="67979" y="206912"/>
                  </a:lnTo>
                  <a:lnTo>
                    <a:pt x="111722" y="212491"/>
                  </a:lnTo>
                  <a:lnTo>
                    <a:pt x="159373" y="206284"/>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9" name="Freeform 18"/>
            <p:cNvSpPr/>
            <p:nvPr/>
          </p:nvSpPr>
          <p:spPr>
            <a:xfrm>
              <a:off x="4927600" y="2184400"/>
              <a:ext cx="172721" cy="238701"/>
            </a:xfrm>
            <a:custGeom>
              <a:avLst/>
              <a:gdLst/>
              <a:ahLst/>
              <a:cxnLst/>
              <a:rect l="0" t="0" r="0" b="0"/>
              <a:pathLst>
                <a:path w="172721" h="238701">
                  <a:moveTo>
                    <a:pt x="0" y="0"/>
                  </a:moveTo>
                  <a:lnTo>
                    <a:pt x="10787" y="16181"/>
                  </a:lnTo>
                  <a:lnTo>
                    <a:pt x="22075" y="75815"/>
                  </a:lnTo>
                  <a:lnTo>
                    <a:pt x="34213" y="134387"/>
                  </a:lnTo>
                  <a:lnTo>
                    <a:pt x="47482" y="188311"/>
                  </a:lnTo>
                  <a:lnTo>
                    <a:pt x="58722" y="220990"/>
                  </a:lnTo>
                  <a:lnTo>
                    <a:pt x="69749" y="237824"/>
                  </a:lnTo>
                  <a:lnTo>
                    <a:pt x="75850" y="238700"/>
                  </a:lnTo>
                  <a:lnTo>
                    <a:pt x="82176" y="234769"/>
                  </a:lnTo>
                  <a:lnTo>
                    <a:pt x="94096" y="218360"/>
                  </a:lnTo>
                  <a:lnTo>
                    <a:pt x="114604" y="158048"/>
                  </a:lnTo>
                  <a:lnTo>
                    <a:pt x="132009" y="102344"/>
                  </a:lnTo>
                  <a:lnTo>
                    <a:pt x="155404" y="40705"/>
                  </a:lnTo>
                  <a:lnTo>
                    <a:pt x="172720" y="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0" name="Freeform 19"/>
            <p:cNvSpPr/>
            <p:nvPr/>
          </p:nvSpPr>
          <p:spPr>
            <a:xfrm>
              <a:off x="5171440" y="2265680"/>
              <a:ext cx="10161" cy="193041"/>
            </a:xfrm>
            <a:custGeom>
              <a:avLst/>
              <a:gdLst/>
              <a:ahLst/>
              <a:cxnLst/>
              <a:rect l="0" t="0" r="0" b="0"/>
              <a:pathLst>
                <a:path w="10161" h="193041">
                  <a:moveTo>
                    <a:pt x="0" y="0"/>
                  </a:moveTo>
                  <a:lnTo>
                    <a:pt x="0" y="52249"/>
                  </a:lnTo>
                  <a:lnTo>
                    <a:pt x="0" y="105273"/>
                  </a:lnTo>
                  <a:lnTo>
                    <a:pt x="3010" y="166737"/>
                  </a:lnTo>
                  <a:lnTo>
                    <a:pt x="10160" y="19304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1" name="Freeform 20"/>
            <p:cNvSpPr/>
            <p:nvPr/>
          </p:nvSpPr>
          <p:spPr>
            <a:xfrm>
              <a:off x="5201920" y="2082800"/>
              <a:ext cx="1" cy="10161"/>
            </a:xfrm>
            <a:custGeom>
              <a:avLst/>
              <a:gdLst/>
              <a:ahLst/>
              <a:cxnLst/>
              <a:rect l="0" t="0" r="0" b="0"/>
              <a:pathLst>
                <a:path w="1" h="10161">
                  <a:moveTo>
                    <a:pt x="0" y="10160"/>
                  </a:moveTo>
                  <a:lnTo>
                    <a:pt x="0" y="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2" name="Freeform 21"/>
            <p:cNvSpPr/>
            <p:nvPr/>
          </p:nvSpPr>
          <p:spPr>
            <a:xfrm>
              <a:off x="5280623" y="2229415"/>
              <a:ext cx="156275" cy="219146"/>
            </a:xfrm>
            <a:custGeom>
              <a:avLst/>
              <a:gdLst/>
              <a:ahLst/>
              <a:cxnLst/>
              <a:rect l="0" t="0" r="0" b="0"/>
              <a:pathLst>
                <a:path w="156275" h="219146">
                  <a:moveTo>
                    <a:pt x="12737" y="87065"/>
                  </a:moveTo>
                  <a:lnTo>
                    <a:pt x="69302" y="81671"/>
                  </a:lnTo>
                  <a:lnTo>
                    <a:pt x="119322" y="68606"/>
                  </a:lnTo>
                  <a:lnTo>
                    <a:pt x="137625" y="57789"/>
                  </a:lnTo>
                  <a:lnTo>
                    <a:pt x="150275" y="42444"/>
                  </a:lnTo>
                  <a:lnTo>
                    <a:pt x="155229" y="33611"/>
                  </a:lnTo>
                  <a:lnTo>
                    <a:pt x="156274" y="25465"/>
                  </a:lnTo>
                  <a:lnTo>
                    <a:pt x="151414" y="10392"/>
                  </a:lnTo>
                  <a:lnTo>
                    <a:pt x="144700" y="5470"/>
                  </a:lnTo>
                  <a:lnTo>
                    <a:pt x="125197" y="0"/>
                  </a:lnTo>
                  <a:lnTo>
                    <a:pt x="101478" y="3590"/>
                  </a:lnTo>
                  <a:lnTo>
                    <a:pt x="54851" y="24292"/>
                  </a:lnTo>
                  <a:lnTo>
                    <a:pt x="28727" y="43505"/>
                  </a:lnTo>
                  <a:lnTo>
                    <a:pt x="16833" y="62813"/>
                  </a:lnTo>
                  <a:lnTo>
                    <a:pt x="0" y="112002"/>
                  </a:lnTo>
                  <a:lnTo>
                    <a:pt x="57" y="151776"/>
                  </a:lnTo>
                  <a:lnTo>
                    <a:pt x="10488" y="172646"/>
                  </a:lnTo>
                  <a:lnTo>
                    <a:pt x="27542" y="189448"/>
                  </a:lnTo>
                  <a:lnTo>
                    <a:pt x="50173" y="204441"/>
                  </a:lnTo>
                  <a:lnTo>
                    <a:pt x="102765" y="217209"/>
                  </a:lnTo>
                  <a:lnTo>
                    <a:pt x="114337" y="219145"/>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3" name="Freeform 22"/>
            <p:cNvSpPr/>
            <p:nvPr/>
          </p:nvSpPr>
          <p:spPr>
            <a:xfrm>
              <a:off x="5539031" y="2204720"/>
              <a:ext cx="376816" cy="307027"/>
            </a:xfrm>
            <a:custGeom>
              <a:avLst/>
              <a:gdLst/>
              <a:ahLst/>
              <a:cxnLst/>
              <a:rect l="0" t="0" r="0" b="0"/>
              <a:pathLst>
                <a:path w="376816" h="307027">
                  <a:moveTo>
                    <a:pt x="18489" y="40640"/>
                  </a:moveTo>
                  <a:lnTo>
                    <a:pt x="15479" y="95900"/>
                  </a:lnTo>
                  <a:lnTo>
                    <a:pt x="7437" y="143561"/>
                  </a:lnTo>
                  <a:lnTo>
                    <a:pt x="0" y="204841"/>
                  </a:lnTo>
                  <a:lnTo>
                    <a:pt x="4105" y="246709"/>
                  </a:lnTo>
                  <a:lnTo>
                    <a:pt x="12472" y="268069"/>
                  </a:lnTo>
                  <a:lnTo>
                    <a:pt x="17864" y="276926"/>
                  </a:lnTo>
                  <a:lnTo>
                    <a:pt x="24846" y="281702"/>
                  </a:lnTo>
                  <a:lnTo>
                    <a:pt x="41634" y="283998"/>
                  </a:lnTo>
                  <a:lnTo>
                    <a:pt x="57374" y="278245"/>
                  </a:lnTo>
                  <a:lnTo>
                    <a:pt x="73025" y="265904"/>
                  </a:lnTo>
                  <a:lnTo>
                    <a:pt x="115187" y="208419"/>
                  </a:lnTo>
                  <a:lnTo>
                    <a:pt x="139318" y="150077"/>
                  </a:lnTo>
                  <a:lnTo>
                    <a:pt x="143068" y="137304"/>
                  </a:lnTo>
                  <a:lnTo>
                    <a:pt x="146697" y="132176"/>
                  </a:lnTo>
                  <a:lnTo>
                    <a:pt x="150245" y="132144"/>
                  </a:lnTo>
                  <a:lnTo>
                    <a:pt x="153740" y="135509"/>
                  </a:lnTo>
                  <a:lnTo>
                    <a:pt x="154613" y="154301"/>
                  </a:lnTo>
                  <a:lnTo>
                    <a:pt x="151368" y="212356"/>
                  </a:lnTo>
                  <a:lnTo>
                    <a:pt x="156199" y="250692"/>
                  </a:lnTo>
                  <a:lnTo>
                    <a:pt x="170174" y="283500"/>
                  </a:lnTo>
                  <a:lnTo>
                    <a:pt x="185247" y="298343"/>
                  </a:lnTo>
                  <a:lnTo>
                    <a:pt x="194007" y="303882"/>
                  </a:lnTo>
                  <a:lnTo>
                    <a:pt x="215783" y="307026"/>
                  </a:lnTo>
                  <a:lnTo>
                    <a:pt x="240513" y="303532"/>
                  </a:lnTo>
                  <a:lnTo>
                    <a:pt x="278694" y="287742"/>
                  </a:lnTo>
                  <a:lnTo>
                    <a:pt x="327535" y="248325"/>
                  </a:lnTo>
                  <a:lnTo>
                    <a:pt x="355527" y="205257"/>
                  </a:lnTo>
                  <a:lnTo>
                    <a:pt x="376815" y="141884"/>
                  </a:lnTo>
                  <a:lnTo>
                    <a:pt x="376653" y="99111"/>
                  </a:lnTo>
                  <a:lnTo>
                    <a:pt x="363375" y="41650"/>
                  </a:lnTo>
                  <a:lnTo>
                    <a:pt x="353605" y="16480"/>
                  </a:lnTo>
                  <a:lnTo>
                    <a:pt x="343609" y="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4" name="Freeform 23"/>
            <p:cNvSpPr/>
            <p:nvPr/>
          </p:nvSpPr>
          <p:spPr>
            <a:xfrm>
              <a:off x="6353598" y="2197310"/>
              <a:ext cx="280447" cy="319250"/>
            </a:xfrm>
            <a:custGeom>
              <a:avLst/>
              <a:gdLst/>
              <a:ahLst/>
              <a:cxnLst/>
              <a:rect l="0" t="0" r="0" b="0"/>
              <a:pathLst>
                <a:path w="280447" h="319250">
                  <a:moveTo>
                    <a:pt x="16722" y="109010"/>
                  </a:moveTo>
                  <a:lnTo>
                    <a:pt x="68971" y="106000"/>
                  </a:lnTo>
                  <a:lnTo>
                    <a:pt x="121995" y="100262"/>
                  </a:lnTo>
                  <a:lnTo>
                    <a:pt x="175952" y="99129"/>
                  </a:lnTo>
                  <a:lnTo>
                    <a:pt x="230093" y="101916"/>
                  </a:lnTo>
                  <a:lnTo>
                    <a:pt x="243636" y="104280"/>
                  </a:lnTo>
                  <a:lnTo>
                    <a:pt x="264705" y="100887"/>
                  </a:lnTo>
                  <a:lnTo>
                    <a:pt x="273484" y="96821"/>
                  </a:lnTo>
                  <a:lnTo>
                    <a:pt x="278208" y="90724"/>
                  </a:lnTo>
                  <a:lnTo>
                    <a:pt x="280228" y="83273"/>
                  </a:lnTo>
                  <a:lnTo>
                    <a:pt x="280446" y="74919"/>
                  </a:lnTo>
                  <a:lnTo>
                    <a:pt x="269965" y="46980"/>
                  </a:lnTo>
                  <a:lnTo>
                    <a:pt x="252561" y="22647"/>
                  </a:lnTo>
                  <a:lnTo>
                    <a:pt x="233676" y="11171"/>
                  </a:lnTo>
                  <a:lnTo>
                    <a:pt x="209101" y="3437"/>
                  </a:lnTo>
                  <a:lnTo>
                    <a:pt x="179364" y="0"/>
                  </a:lnTo>
                  <a:lnTo>
                    <a:pt x="136283" y="8852"/>
                  </a:lnTo>
                  <a:lnTo>
                    <a:pt x="105707" y="25774"/>
                  </a:lnTo>
                  <a:lnTo>
                    <a:pt x="54228" y="72969"/>
                  </a:lnTo>
                  <a:lnTo>
                    <a:pt x="29942" y="109919"/>
                  </a:lnTo>
                  <a:lnTo>
                    <a:pt x="8546" y="160617"/>
                  </a:lnTo>
                  <a:lnTo>
                    <a:pt x="0" y="208466"/>
                  </a:lnTo>
                  <a:lnTo>
                    <a:pt x="8255" y="258391"/>
                  </a:lnTo>
                  <a:lnTo>
                    <a:pt x="21990" y="283023"/>
                  </a:lnTo>
                  <a:lnTo>
                    <a:pt x="40512" y="300367"/>
                  </a:lnTo>
                  <a:lnTo>
                    <a:pt x="63797" y="311838"/>
                  </a:lnTo>
                  <a:lnTo>
                    <a:pt x="113079" y="319249"/>
                  </a:lnTo>
                  <a:lnTo>
                    <a:pt x="176264" y="305876"/>
                  </a:lnTo>
                  <a:lnTo>
                    <a:pt x="189442" y="30205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5" name="Freeform 24"/>
            <p:cNvSpPr/>
            <p:nvPr/>
          </p:nvSpPr>
          <p:spPr>
            <a:xfrm>
              <a:off x="6733143" y="2182046"/>
              <a:ext cx="218302" cy="357955"/>
            </a:xfrm>
            <a:custGeom>
              <a:avLst/>
              <a:gdLst/>
              <a:ahLst/>
              <a:cxnLst/>
              <a:rect l="0" t="0" r="0" b="0"/>
              <a:pathLst>
                <a:path w="218302" h="357955">
                  <a:moveTo>
                    <a:pt x="155337" y="73474"/>
                  </a:moveTo>
                  <a:lnTo>
                    <a:pt x="135802" y="31050"/>
                  </a:lnTo>
                  <a:lnTo>
                    <a:pt x="120691" y="17742"/>
                  </a:lnTo>
                  <a:lnTo>
                    <a:pt x="78000" y="0"/>
                  </a:lnTo>
                  <a:lnTo>
                    <a:pt x="55489" y="1684"/>
                  </a:lnTo>
                  <a:lnTo>
                    <a:pt x="44745" y="5294"/>
                  </a:lnTo>
                  <a:lnTo>
                    <a:pt x="26787" y="18336"/>
                  </a:lnTo>
                  <a:lnTo>
                    <a:pt x="12408" y="36551"/>
                  </a:lnTo>
                  <a:lnTo>
                    <a:pt x="2254" y="59698"/>
                  </a:lnTo>
                  <a:lnTo>
                    <a:pt x="0" y="82027"/>
                  </a:lnTo>
                  <a:lnTo>
                    <a:pt x="3889" y="102111"/>
                  </a:lnTo>
                  <a:lnTo>
                    <a:pt x="13144" y="118563"/>
                  </a:lnTo>
                  <a:lnTo>
                    <a:pt x="41835" y="145912"/>
                  </a:lnTo>
                  <a:lnTo>
                    <a:pt x="96709" y="177383"/>
                  </a:lnTo>
                  <a:lnTo>
                    <a:pt x="156494" y="217579"/>
                  </a:lnTo>
                  <a:lnTo>
                    <a:pt x="202101" y="256722"/>
                  </a:lnTo>
                  <a:lnTo>
                    <a:pt x="214879" y="276838"/>
                  </a:lnTo>
                  <a:lnTo>
                    <a:pt x="218301" y="297067"/>
                  </a:lnTo>
                  <a:lnTo>
                    <a:pt x="217634" y="307202"/>
                  </a:lnTo>
                  <a:lnTo>
                    <a:pt x="207860" y="324485"/>
                  </a:lnTo>
                  <a:lnTo>
                    <a:pt x="191098" y="338563"/>
                  </a:lnTo>
                  <a:lnTo>
                    <a:pt x="168597" y="348583"/>
                  </a:lnTo>
                  <a:lnTo>
                    <a:pt x="107908" y="356103"/>
                  </a:lnTo>
                  <a:lnTo>
                    <a:pt x="84217" y="357954"/>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6" name="Freeform 25"/>
            <p:cNvSpPr/>
            <p:nvPr/>
          </p:nvSpPr>
          <p:spPr>
            <a:xfrm>
              <a:off x="6990080" y="2011680"/>
              <a:ext cx="121921" cy="548641"/>
            </a:xfrm>
            <a:custGeom>
              <a:avLst/>
              <a:gdLst/>
              <a:ahLst/>
              <a:cxnLst/>
              <a:rect l="0" t="0" r="0" b="0"/>
              <a:pathLst>
                <a:path w="121921" h="548641">
                  <a:moveTo>
                    <a:pt x="0" y="0"/>
                  </a:moveTo>
                  <a:lnTo>
                    <a:pt x="14141" y="59919"/>
                  </a:lnTo>
                  <a:lnTo>
                    <a:pt x="22517" y="119665"/>
                  </a:lnTo>
                  <a:lnTo>
                    <a:pt x="36414" y="180534"/>
                  </a:lnTo>
                  <a:lnTo>
                    <a:pt x="42816" y="233886"/>
                  </a:lnTo>
                  <a:lnTo>
                    <a:pt x="49223" y="287907"/>
                  </a:lnTo>
                  <a:lnTo>
                    <a:pt x="61645" y="347564"/>
                  </a:lnTo>
                  <a:lnTo>
                    <a:pt x="77983" y="408728"/>
                  </a:lnTo>
                  <a:lnTo>
                    <a:pt x="88079" y="458642"/>
                  </a:lnTo>
                  <a:lnTo>
                    <a:pt x="104616" y="514097"/>
                  </a:lnTo>
                  <a:lnTo>
                    <a:pt x="121920" y="54864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7" name="Freeform 26"/>
            <p:cNvSpPr/>
            <p:nvPr/>
          </p:nvSpPr>
          <p:spPr>
            <a:xfrm>
              <a:off x="6969760" y="2275840"/>
              <a:ext cx="172721" cy="40641"/>
            </a:xfrm>
            <a:custGeom>
              <a:avLst/>
              <a:gdLst/>
              <a:ahLst/>
              <a:cxnLst/>
              <a:rect l="0" t="0" r="0" b="0"/>
              <a:pathLst>
                <a:path w="172721" h="40641">
                  <a:moveTo>
                    <a:pt x="0" y="40640"/>
                  </a:moveTo>
                  <a:lnTo>
                    <a:pt x="10787" y="24459"/>
                  </a:lnTo>
                  <a:lnTo>
                    <a:pt x="28124" y="13505"/>
                  </a:lnTo>
                  <a:lnTo>
                    <a:pt x="52011" y="6002"/>
                  </a:lnTo>
                  <a:lnTo>
                    <a:pt x="113337" y="1186"/>
                  </a:lnTo>
                  <a:lnTo>
                    <a:pt x="172720" y="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8" name="Freeform 27"/>
            <p:cNvSpPr/>
            <p:nvPr/>
          </p:nvSpPr>
          <p:spPr>
            <a:xfrm>
              <a:off x="7205206" y="2254944"/>
              <a:ext cx="242075" cy="284883"/>
            </a:xfrm>
            <a:custGeom>
              <a:avLst/>
              <a:gdLst/>
              <a:ahLst/>
              <a:cxnLst/>
              <a:rect l="0" t="0" r="0" b="0"/>
              <a:pathLst>
                <a:path w="242075" h="284883">
                  <a:moveTo>
                    <a:pt x="170954" y="142816"/>
                  </a:moveTo>
                  <a:lnTo>
                    <a:pt x="156813" y="89605"/>
                  </a:lnTo>
                  <a:lnTo>
                    <a:pt x="129344" y="32076"/>
                  </a:lnTo>
                  <a:lnTo>
                    <a:pt x="115207" y="13447"/>
                  </a:lnTo>
                  <a:lnTo>
                    <a:pt x="97636" y="1405"/>
                  </a:lnTo>
                  <a:lnTo>
                    <a:pt x="88209" y="0"/>
                  </a:lnTo>
                  <a:lnTo>
                    <a:pt x="68703" y="4459"/>
                  </a:lnTo>
                  <a:lnTo>
                    <a:pt x="51755" y="16977"/>
                  </a:lnTo>
                  <a:lnTo>
                    <a:pt x="29520" y="46076"/>
                  </a:lnTo>
                  <a:lnTo>
                    <a:pt x="16655" y="72727"/>
                  </a:lnTo>
                  <a:lnTo>
                    <a:pt x="4194" y="125812"/>
                  </a:lnTo>
                  <a:lnTo>
                    <a:pt x="0" y="183310"/>
                  </a:lnTo>
                  <a:lnTo>
                    <a:pt x="1015" y="234338"/>
                  </a:lnTo>
                  <a:lnTo>
                    <a:pt x="9254" y="260257"/>
                  </a:lnTo>
                  <a:lnTo>
                    <a:pt x="23452" y="277045"/>
                  </a:lnTo>
                  <a:lnTo>
                    <a:pt x="31979" y="283102"/>
                  </a:lnTo>
                  <a:lnTo>
                    <a:pt x="39922" y="284882"/>
                  </a:lnTo>
                  <a:lnTo>
                    <a:pt x="47475" y="283811"/>
                  </a:lnTo>
                  <a:lnTo>
                    <a:pt x="54768" y="280839"/>
                  </a:lnTo>
                  <a:lnTo>
                    <a:pt x="68892" y="265496"/>
                  </a:lnTo>
                  <a:lnTo>
                    <a:pt x="86526" y="231471"/>
                  </a:lnTo>
                  <a:lnTo>
                    <a:pt x="102599" y="179519"/>
                  </a:lnTo>
                  <a:lnTo>
                    <a:pt x="113196" y="144660"/>
                  </a:lnTo>
                  <a:lnTo>
                    <a:pt x="114387" y="142916"/>
                  </a:lnTo>
                  <a:lnTo>
                    <a:pt x="116188" y="195148"/>
                  </a:lnTo>
                  <a:lnTo>
                    <a:pt x="129766" y="231700"/>
                  </a:lnTo>
                  <a:lnTo>
                    <a:pt x="148089" y="258585"/>
                  </a:lnTo>
                  <a:lnTo>
                    <a:pt x="167189" y="270657"/>
                  </a:lnTo>
                  <a:lnTo>
                    <a:pt x="178604" y="275457"/>
                  </a:lnTo>
                  <a:lnTo>
                    <a:pt x="203329" y="277779"/>
                  </a:lnTo>
                  <a:lnTo>
                    <a:pt x="242074" y="274896"/>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9" name="Freeform 28"/>
            <p:cNvSpPr/>
            <p:nvPr/>
          </p:nvSpPr>
          <p:spPr>
            <a:xfrm>
              <a:off x="7437120" y="2062480"/>
              <a:ext cx="315133" cy="477521"/>
            </a:xfrm>
            <a:custGeom>
              <a:avLst/>
              <a:gdLst/>
              <a:ahLst/>
              <a:cxnLst/>
              <a:rect l="0" t="0" r="0" b="0"/>
              <a:pathLst>
                <a:path w="315133" h="477521">
                  <a:moveTo>
                    <a:pt x="0" y="0"/>
                  </a:moveTo>
                  <a:lnTo>
                    <a:pt x="5393" y="61959"/>
                  </a:lnTo>
                  <a:lnTo>
                    <a:pt x="17330" y="121448"/>
                  </a:lnTo>
                  <a:lnTo>
                    <a:pt x="27210" y="179981"/>
                  </a:lnTo>
                  <a:lnTo>
                    <a:pt x="40663" y="241929"/>
                  </a:lnTo>
                  <a:lnTo>
                    <a:pt x="56447" y="304339"/>
                  </a:lnTo>
                  <a:lnTo>
                    <a:pt x="65760" y="364138"/>
                  </a:lnTo>
                  <a:lnTo>
                    <a:pt x="81466" y="419357"/>
                  </a:lnTo>
                  <a:lnTo>
                    <a:pt x="89469" y="471299"/>
                  </a:lnTo>
                  <a:lnTo>
                    <a:pt x="88997" y="474502"/>
                  </a:lnTo>
                  <a:lnTo>
                    <a:pt x="85463" y="463008"/>
                  </a:lnTo>
                  <a:lnTo>
                    <a:pt x="83235" y="409638"/>
                  </a:lnTo>
                  <a:lnTo>
                    <a:pt x="92495" y="347752"/>
                  </a:lnTo>
                  <a:lnTo>
                    <a:pt x="100940" y="320503"/>
                  </a:lnTo>
                  <a:lnTo>
                    <a:pt x="124735" y="287251"/>
                  </a:lnTo>
                  <a:lnTo>
                    <a:pt x="143491" y="270284"/>
                  </a:lnTo>
                  <a:lnTo>
                    <a:pt x="169137" y="264247"/>
                  </a:lnTo>
                  <a:lnTo>
                    <a:pt x="183878" y="264218"/>
                  </a:lnTo>
                  <a:lnTo>
                    <a:pt x="212298" y="273217"/>
                  </a:lnTo>
                  <a:lnTo>
                    <a:pt x="267337" y="306589"/>
                  </a:lnTo>
                  <a:lnTo>
                    <a:pt x="297337" y="341204"/>
                  </a:lnTo>
                  <a:lnTo>
                    <a:pt x="315132" y="380058"/>
                  </a:lnTo>
                  <a:lnTo>
                    <a:pt x="314660" y="403724"/>
                  </a:lnTo>
                  <a:lnTo>
                    <a:pt x="311374" y="414776"/>
                  </a:lnTo>
                  <a:lnTo>
                    <a:pt x="295680" y="433077"/>
                  </a:lnTo>
                  <a:lnTo>
                    <a:pt x="272524" y="447607"/>
                  </a:lnTo>
                  <a:lnTo>
                    <a:pt x="211667" y="466134"/>
                  </a:lnTo>
                  <a:lnTo>
                    <a:pt x="168079" y="474146"/>
                  </a:lnTo>
                  <a:lnTo>
                    <a:pt x="132080" y="47752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0" name="Freeform 29"/>
            <p:cNvSpPr/>
            <p:nvPr/>
          </p:nvSpPr>
          <p:spPr>
            <a:xfrm>
              <a:off x="7762240" y="2092960"/>
              <a:ext cx="91441" cy="447041"/>
            </a:xfrm>
            <a:custGeom>
              <a:avLst/>
              <a:gdLst/>
              <a:ahLst/>
              <a:cxnLst/>
              <a:rect l="0" t="0" r="0" b="0"/>
              <a:pathLst>
                <a:path w="91441" h="447041">
                  <a:moveTo>
                    <a:pt x="0" y="0"/>
                  </a:moveTo>
                  <a:lnTo>
                    <a:pt x="22889" y="56565"/>
                  </a:lnTo>
                  <a:lnTo>
                    <a:pt x="37092" y="105247"/>
                  </a:lnTo>
                  <a:lnTo>
                    <a:pt x="46237" y="164268"/>
                  </a:lnTo>
                  <a:lnTo>
                    <a:pt x="48772" y="208851"/>
                  </a:lnTo>
                  <a:lnTo>
                    <a:pt x="55593" y="262197"/>
                  </a:lnTo>
                  <a:lnTo>
                    <a:pt x="64763" y="317389"/>
                  </a:lnTo>
                  <a:lnTo>
                    <a:pt x="74630" y="371246"/>
                  </a:lnTo>
                  <a:lnTo>
                    <a:pt x="83414" y="433937"/>
                  </a:lnTo>
                  <a:lnTo>
                    <a:pt x="91440" y="44704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1" name="Freeform 30"/>
            <p:cNvSpPr/>
            <p:nvPr/>
          </p:nvSpPr>
          <p:spPr>
            <a:xfrm>
              <a:off x="7945120" y="2316480"/>
              <a:ext cx="20321" cy="233681"/>
            </a:xfrm>
            <a:custGeom>
              <a:avLst/>
              <a:gdLst/>
              <a:ahLst/>
              <a:cxnLst/>
              <a:rect l="0" t="0" r="0" b="0"/>
              <a:pathLst>
                <a:path w="20321" h="233681">
                  <a:moveTo>
                    <a:pt x="0" y="0"/>
                  </a:moveTo>
                  <a:lnTo>
                    <a:pt x="0" y="56565"/>
                  </a:lnTo>
                  <a:lnTo>
                    <a:pt x="0" y="115826"/>
                  </a:lnTo>
                  <a:lnTo>
                    <a:pt x="3010" y="169175"/>
                  </a:lnTo>
                  <a:lnTo>
                    <a:pt x="17575" y="224338"/>
                  </a:lnTo>
                  <a:lnTo>
                    <a:pt x="20320" y="23368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2" name="Freeform 31"/>
            <p:cNvSpPr/>
            <p:nvPr/>
          </p:nvSpPr>
          <p:spPr>
            <a:xfrm>
              <a:off x="7975600" y="2153920"/>
              <a:ext cx="1" cy="10161"/>
            </a:xfrm>
            <a:custGeom>
              <a:avLst/>
              <a:gdLst/>
              <a:ahLst/>
              <a:cxnLst/>
              <a:rect l="0" t="0" r="0" b="0"/>
              <a:pathLst>
                <a:path w="1" h="10161">
                  <a:moveTo>
                    <a:pt x="0" y="10160"/>
                  </a:moveTo>
                  <a:lnTo>
                    <a:pt x="0" y="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3" name="Freeform 32"/>
            <p:cNvSpPr/>
            <p:nvPr/>
          </p:nvSpPr>
          <p:spPr>
            <a:xfrm>
              <a:off x="8046720" y="2265680"/>
              <a:ext cx="197660" cy="272809"/>
            </a:xfrm>
            <a:custGeom>
              <a:avLst/>
              <a:gdLst/>
              <a:ahLst/>
              <a:cxnLst/>
              <a:rect l="0" t="0" r="0" b="0"/>
              <a:pathLst>
                <a:path w="197660" h="272809">
                  <a:moveTo>
                    <a:pt x="111760" y="0"/>
                  </a:moveTo>
                  <a:lnTo>
                    <a:pt x="94409" y="15094"/>
                  </a:lnTo>
                  <a:lnTo>
                    <a:pt x="49853" y="33624"/>
                  </a:lnTo>
                  <a:lnTo>
                    <a:pt x="45653" y="39350"/>
                  </a:lnTo>
                  <a:lnTo>
                    <a:pt x="45111" y="46553"/>
                  </a:lnTo>
                  <a:lnTo>
                    <a:pt x="47007" y="54742"/>
                  </a:lnTo>
                  <a:lnTo>
                    <a:pt x="65857" y="82448"/>
                  </a:lnTo>
                  <a:lnTo>
                    <a:pt x="125478" y="129223"/>
                  </a:lnTo>
                  <a:lnTo>
                    <a:pt x="184500" y="190113"/>
                  </a:lnTo>
                  <a:lnTo>
                    <a:pt x="194889" y="215070"/>
                  </a:lnTo>
                  <a:lnTo>
                    <a:pt x="197659" y="228046"/>
                  </a:lnTo>
                  <a:lnTo>
                    <a:pt x="194716" y="248486"/>
                  </a:lnTo>
                  <a:lnTo>
                    <a:pt x="190771" y="257097"/>
                  </a:lnTo>
                  <a:lnTo>
                    <a:pt x="183625" y="262838"/>
                  </a:lnTo>
                  <a:lnTo>
                    <a:pt x="163644" y="269217"/>
                  </a:lnTo>
                  <a:lnTo>
                    <a:pt x="116221" y="272808"/>
                  </a:lnTo>
                  <a:lnTo>
                    <a:pt x="64665" y="263085"/>
                  </a:lnTo>
                  <a:lnTo>
                    <a:pt x="10856" y="247155"/>
                  </a:lnTo>
                  <a:lnTo>
                    <a:pt x="0" y="24384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4" name="Freeform 33"/>
            <p:cNvSpPr/>
            <p:nvPr/>
          </p:nvSpPr>
          <p:spPr>
            <a:xfrm>
              <a:off x="8270240" y="2103120"/>
              <a:ext cx="193041" cy="426721"/>
            </a:xfrm>
            <a:custGeom>
              <a:avLst/>
              <a:gdLst/>
              <a:ahLst/>
              <a:cxnLst/>
              <a:rect l="0" t="0" r="0" b="0"/>
              <a:pathLst>
                <a:path w="193041" h="426721">
                  <a:moveTo>
                    <a:pt x="0" y="0"/>
                  </a:moveTo>
                  <a:lnTo>
                    <a:pt x="19535" y="53211"/>
                  </a:lnTo>
                  <a:lnTo>
                    <a:pt x="32631" y="105325"/>
                  </a:lnTo>
                  <a:lnTo>
                    <a:pt x="38267" y="163664"/>
                  </a:lnTo>
                  <a:lnTo>
                    <a:pt x="39937" y="213060"/>
                  </a:lnTo>
                  <a:lnTo>
                    <a:pt x="47484" y="272463"/>
                  </a:lnTo>
                  <a:lnTo>
                    <a:pt x="49818" y="325322"/>
                  </a:lnTo>
                  <a:lnTo>
                    <a:pt x="50364" y="356066"/>
                  </a:lnTo>
                  <a:lnTo>
                    <a:pt x="51638" y="359298"/>
                  </a:lnTo>
                  <a:lnTo>
                    <a:pt x="64903" y="303991"/>
                  </a:lnTo>
                  <a:lnTo>
                    <a:pt x="80065" y="272324"/>
                  </a:lnTo>
                  <a:lnTo>
                    <a:pt x="98857" y="248642"/>
                  </a:lnTo>
                  <a:lnTo>
                    <a:pt x="107673" y="244784"/>
                  </a:lnTo>
                  <a:lnTo>
                    <a:pt x="129511" y="243507"/>
                  </a:lnTo>
                  <a:lnTo>
                    <a:pt x="148248" y="249713"/>
                  </a:lnTo>
                  <a:lnTo>
                    <a:pt x="156405" y="254528"/>
                  </a:lnTo>
                  <a:lnTo>
                    <a:pt x="178673" y="282880"/>
                  </a:lnTo>
                  <a:lnTo>
                    <a:pt x="188783" y="319880"/>
                  </a:lnTo>
                  <a:lnTo>
                    <a:pt x="192199" y="372836"/>
                  </a:lnTo>
                  <a:lnTo>
                    <a:pt x="193040" y="42672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5" name="Freeform 34"/>
            <p:cNvSpPr/>
            <p:nvPr/>
          </p:nvSpPr>
          <p:spPr>
            <a:xfrm>
              <a:off x="8514080" y="2313596"/>
              <a:ext cx="182881" cy="246725"/>
            </a:xfrm>
            <a:custGeom>
              <a:avLst/>
              <a:gdLst/>
              <a:ahLst/>
              <a:cxnLst/>
              <a:rect l="0" t="0" r="0" b="0"/>
              <a:pathLst>
                <a:path w="182881" h="246725">
                  <a:moveTo>
                    <a:pt x="0" y="114644"/>
                  </a:moveTo>
                  <a:lnTo>
                    <a:pt x="56565" y="114644"/>
                  </a:lnTo>
                  <a:lnTo>
                    <a:pt x="101861" y="105404"/>
                  </a:lnTo>
                  <a:lnTo>
                    <a:pt x="147100" y="83008"/>
                  </a:lnTo>
                  <a:lnTo>
                    <a:pt x="155640" y="76620"/>
                  </a:lnTo>
                  <a:lnTo>
                    <a:pt x="168140" y="57481"/>
                  </a:lnTo>
                  <a:lnTo>
                    <a:pt x="173053" y="46055"/>
                  </a:lnTo>
                  <a:lnTo>
                    <a:pt x="174071" y="36180"/>
                  </a:lnTo>
                  <a:lnTo>
                    <a:pt x="169181" y="19188"/>
                  </a:lnTo>
                  <a:lnTo>
                    <a:pt x="156471" y="7120"/>
                  </a:lnTo>
                  <a:lnTo>
                    <a:pt x="148341" y="2321"/>
                  </a:lnTo>
                  <a:lnTo>
                    <a:pt x="130276" y="0"/>
                  </a:lnTo>
                  <a:lnTo>
                    <a:pt x="110958" y="3860"/>
                  </a:lnTo>
                  <a:lnTo>
                    <a:pt x="82171" y="18727"/>
                  </a:lnTo>
                  <a:lnTo>
                    <a:pt x="66248" y="30998"/>
                  </a:lnTo>
                  <a:lnTo>
                    <a:pt x="54655" y="53009"/>
                  </a:lnTo>
                  <a:lnTo>
                    <a:pt x="38015" y="107737"/>
                  </a:lnTo>
                  <a:lnTo>
                    <a:pt x="38106" y="153865"/>
                  </a:lnTo>
                  <a:lnTo>
                    <a:pt x="48545" y="180618"/>
                  </a:lnTo>
                  <a:lnTo>
                    <a:pt x="65603" y="202668"/>
                  </a:lnTo>
                  <a:lnTo>
                    <a:pt x="88235" y="219994"/>
                  </a:lnTo>
                  <a:lnTo>
                    <a:pt x="144283" y="240273"/>
                  </a:lnTo>
                  <a:lnTo>
                    <a:pt x="182880" y="246724"/>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6" name="Freeform 35"/>
            <p:cNvSpPr/>
            <p:nvPr/>
          </p:nvSpPr>
          <p:spPr>
            <a:xfrm>
              <a:off x="8836065" y="2301809"/>
              <a:ext cx="186016" cy="279436"/>
            </a:xfrm>
            <a:custGeom>
              <a:avLst/>
              <a:gdLst/>
              <a:ahLst/>
              <a:cxnLst/>
              <a:rect l="0" t="0" r="0" b="0"/>
              <a:pathLst>
                <a:path w="186016" h="279436">
                  <a:moveTo>
                    <a:pt x="175855" y="34991"/>
                  </a:moveTo>
                  <a:lnTo>
                    <a:pt x="175855" y="13417"/>
                  </a:lnTo>
                  <a:lnTo>
                    <a:pt x="171339" y="7062"/>
                  </a:lnTo>
                  <a:lnTo>
                    <a:pt x="163814" y="2825"/>
                  </a:lnTo>
                  <a:lnTo>
                    <a:pt x="154281" y="0"/>
                  </a:lnTo>
                  <a:lnTo>
                    <a:pt x="131647" y="2882"/>
                  </a:lnTo>
                  <a:lnTo>
                    <a:pt x="107665" y="12818"/>
                  </a:lnTo>
                  <a:lnTo>
                    <a:pt x="59714" y="51012"/>
                  </a:lnTo>
                  <a:lnTo>
                    <a:pt x="30701" y="89206"/>
                  </a:lnTo>
                  <a:lnTo>
                    <a:pt x="6239" y="145753"/>
                  </a:lnTo>
                  <a:lnTo>
                    <a:pt x="0" y="173401"/>
                  </a:lnTo>
                  <a:lnTo>
                    <a:pt x="989" y="200741"/>
                  </a:lnTo>
                  <a:lnTo>
                    <a:pt x="13286" y="236126"/>
                  </a:lnTo>
                  <a:lnTo>
                    <a:pt x="36623" y="262665"/>
                  </a:lnTo>
                  <a:lnTo>
                    <a:pt x="70380" y="279435"/>
                  </a:lnTo>
                  <a:lnTo>
                    <a:pt x="95863" y="278723"/>
                  </a:lnTo>
                  <a:lnTo>
                    <a:pt x="108980" y="275372"/>
                  </a:lnTo>
                  <a:lnTo>
                    <a:pt x="129576" y="259608"/>
                  </a:lnTo>
                  <a:lnTo>
                    <a:pt x="153864" y="222335"/>
                  </a:lnTo>
                  <a:lnTo>
                    <a:pt x="166081" y="192762"/>
                  </a:lnTo>
                  <a:lnTo>
                    <a:pt x="174088" y="147339"/>
                  </a:lnTo>
                  <a:lnTo>
                    <a:pt x="183325" y="83984"/>
                  </a:lnTo>
                  <a:lnTo>
                    <a:pt x="186015" y="65471"/>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7" name="Freeform 36"/>
            <p:cNvSpPr/>
            <p:nvPr/>
          </p:nvSpPr>
          <p:spPr>
            <a:xfrm>
              <a:off x="8971280" y="2042160"/>
              <a:ext cx="111761" cy="558801"/>
            </a:xfrm>
            <a:custGeom>
              <a:avLst/>
              <a:gdLst/>
              <a:ahLst/>
              <a:cxnLst/>
              <a:rect l="0" t="0" r="0" b="0"/>
              <a:pathLst>
                <a:path w="111761" h="558801">
                  <a:moveTo>
                    <a:pt x="0" y="0"/>
                  </a:moveTo>
                  <a:lnTo>
                    <a:pt x="20584" y="61753"/>
                  </a:lnTo>
                  <a:lnTo>
                    <a:pt x="33918" y="117937"/>
                  </a:lnTo>
                  <a:lnTo>
                    <a:pt x="44043" y="179944"/>
                  </a:lnTo>
                  <a:lnTo>
                    <a:pt x="54192" y="232183"/>
                  </a:lnTo>
                  <a:lnTo>
                    <a:pt x="64348" y="287047"/>
                  </a:lnTo>
                  <a:lnTo>
                    <a:pt x="76765" y="345320"/>
                  </a:lnTo>
                  <a:lnTo>
                    <a:pt x="81071" y="395828"/>
                  </a:lnTo>
                  <a:lnTo>
                    <a:pt x="92068" y="447962"/>
                  </a:lnTo>
                  <a:lnTo>
                    <a:pt x="105111" y="501409"/>
                  </a:lnTo>
                  <a:lnTo>
                    <a:pt x="111760" y="55880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39" name="Freeform 38"/>
          <p:cNvSpPr/>
          <p:nvPr/>
        </p:nvSpPr>
        <p:spPr>
          <a:xfrm>
            <a:off x="1910080" y="2976880"/>
            <a:ext cx="12701" cy="12701"/>
          </a:xfrm>
          <a:custGeom>
            <a:avLst/>
            <a:gdLst/>
            <a:ahLst/>
            <a:cxnLst/>
            <a:rect l="0" t="0" r="0" b="0"/>
            <a:pathLst>
              <a:path w="12701" h="12701">
                <a:moveTo>
                  <a:pt x="0" y="0"/>
                </a:moveTo>
                <a:lnTo>
                  <a:pt x="12700" y="1270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nvGrpSpPr>
          <p:cNvPr id="76" name="Group 75"/>
          <p:cNvGrpSpPr/>
          <p:nvPr/>
        </p:nvGrpSpPr>
        <p:grpSpPr>
          <a:xfrm>
            <a:off x="2084823" y="2648652"/>
            <a:ext cx="7169757" cy="561909"/>
            <a:chOff x="2084823" y="2648652"/>
            <a:chExt cx="7169757" cy="561909"/>
          </a:xfrm>
        </p:grpSpPr>
        <p:sp>
          <p:nvSpPr>
            <p:cNvPr id="40" name="Freeform 39"/>
            <p:cNvSpPr/>
            <p:nvPr/>
          </p:nvSpPr>
          <p:spPr>
            <a:xfrm>
              <a:off x="2084823" y="2648652"/>
              <a:ext cx="292618" cy="523847"/>
            </a:xfrm>
            <a:custGeom>
              <a:avLst/>
              <a:gdLst/>
              <a:ahLst/>
              <a:cxnLst/>
              <a:rect l="0" t="0" r="0" b="0"/>
              <a:pathLst>
                <a:path w="292618" h="523847">
                  <a:moveTo>
                    <a:pt x="292617" y="74228"/>
                  </a:moveTo>
                  <a:lnTo>
                    <a:pt x="230084" y="11717"/>
                  </a:lnTo>
                  <a:lnTo>
                    <a:pt x="210638" y="2042"/>
                  </a:lnTo>
                  <a:lnTo>
                    <a:pt x="190706" y="0"/>
                  </a:lnTo>
                  <a:lnTo>
                    <a:pt x="170559" y="3985"/>
                  </a:lnTo>
                  <a:lnTo>
                    <a:pt x="140176" y="20050"/>
                  </a:lnTo>
                  <a:lnTo>
                    <a:pt x="102579" y="55248"/>
                  </a:lnTo>
                  <a:lnTo>
                    <a:pt x="59200" y="117996"/>
                  </a:lnTo>
                  <a:lnTo>
                    <a:pt x="37289" y="169672"/>
                  </a:lnTo>
                  <a:lnTo>
                    <a:pt x="22090" y="223363"/>
                  </a:lnTo>
                  <a:lnTo>
                    <a:pt x="8217" y="277452"/>
                  </a:lnTo>
                  <a:lnTo>
                    <a:pt x="0" y="331619"/>
                  </a:lnTo>
                  <a:lnTo>
                    <a:pt x="9295" y="388297"/>
                  </a:lnTo>
                  <a:lnTo>
                    <a:pt x="27306" y="435045"/>
                  </a:lnTo>
                  <a:lnTo>
                    <a:pt x="74654" y="495120"/>
                  </a:lnTo>
                  <a:lnTo>
                    <a:pt x="106617" y="511765"/>
                  </a:lnTo>
                  <a:lnTo>
                    <a:pt x="144686" y="523846"/>
                  </a:lnTo>
                  <a:lnTo>
                    <a:pt x="184564" y="523788"/>
                  </a:lnTo>
                  <a:lnTo>
                    <a:pt x="234946" y="513558"/>
                  </a:lnTo>
                  <a:lnTo>
                    <a:pt x="251977" y="511108"/>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1" name="Freeform 40"/>
            <p:cNvSpPr/>
            <p:nvPr/>
          </p:nvSpPr>
          <p:spPr>
            <a:xfrm>
              <a:off x="2418080" y="2908572"/>
              <a:ext cx="159880" cy="176752"/>
            </a:xfrm>
            <a:custGeom>
              <a:avLst/>
              <a:gdLst/>
              <a:ahLst/>
              <a:cxnLst/>
              <a:rect l="0" t="0" r="0" b="0"/>
              <a:pathLst>
                <a:path w="159880" h="176752">
                  <a:moveTo>
                    <a:pt x="0" y="27668"/>
                  </a:moveTo>
                  <a:lnTo>
                    <a:pt x="17330" y="90004"/>
                  </a:lnTo>
                  <a:lnTo>
                    <a:pt x="33919" y="148208"/>
                  </a:lnTo>
                  <a:lnTo>
                    <a:pt x="39546" y="156570"/>
                  </a:lnTo>
                  <a:lnTo>
                    <a:pt x="54829" y="168872"/>
                  </a:lnTo>
                  <a:lnTo>
                    <a:pt x="87867" y="176751"/>
                  </a:lnTo>
                  <a:lnTo>
                    <a:pt x="107162" y="172573"/>
                  </a:lnTo>
                  <a:lnTo>
                    <a:pt x="123263" y="162061"/>
                  </a:lnTo>
                  <a:lnTo>
                    <a:pt x="143892" y="137103"/>
                  </a:lnTo>
                  <a:lnTo>
                    <a:pt x="153511" y="118075"/>
                  </a:lnTo>
                  <a:lnTo>
                    <a:pt x="159879" y="82928"/>
                  </a:lnTo>
                  <a:lnTo>
                    <a:pt x="156372" y="49310"/>
                  </a:lnTo>
                  <a:lnTo>
                    <a:pt x="145134" y="31266"/>
                  </a:lnTo>
                  <a:lnTo>
                    <a:pt x="128851" y="16849"/>
                  </a:lnTo>
                  <a:lnTo>
                    <a:pt x="110325" y="6679"/>
                  </a:lnTo>
                  <a:lnTo>
                    <a:pt x="75461" y="0"/>
                  </a:lnTo>
                  <a:lnTo>
                    <a:pt x="41926" y="3415"/>
                  </a:lnTo>
                  <a:lnTo>
                    <a:pt x="10160" y="17508"/>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2" name="Freeform 41"/>
            <p:cNvSpPr/>
            <p:nvPr/>
          </p:nvSpPr>
          <p:spPr>
            <a:xfrm>
              <a:off x="2621280" y="2905754"/>
              <a:ext cx="213361" cy="182887"/>
            </a:xfrm>
            <a:custGeom>
              <a:avLst/>
              <a:gdLst/>
              <a:ahLst/>
              <a:cxnLst/>
              <a:rect l="0" t="0" r="0" b="0"/>
              <a:pathLst>
                <a:path w="213361" h="182887">
                  <a:moveTo>
                    <a:pt x="0" y="30486"/>
                  </a:moveTo>
                  <a:lnTo>
                    <a:pt x="22889" y="87051"/>
                  </a:lnTo>
                  <a:lnTo>
                    <a:pt x="43543" y="149709"/>
                  </a:lnTo>
                  <a:lnTo>
                    <a:pt x="52090" y="164754"/>
                  </a:lnTo>
                  <a:lnTo>
                    <a:pt x="52789" y="164025"/>
                  </a:lnTo>
                  <a:lnTo>
                    <a:pt x="42169" y="105269"/>
                  </a:lnTo>
                  <a:lnTo>
                    <a:pt x="46486" y="66818"/>
                  </a:lnTo>
                  <a:lnTo>
                    <a:pt x="60309" y="32220"/>
                  </a:lnTo>
                  <a:lnTo>
                    <a:pt x="78704" y="5913"/>
                  </a:lnTo>
                  <a:lnTo>
                    <a:pt x="86336" y="1687"/>
                  </a:lnTo>
                  <a:lnTo>
                    <a:pt x="103847" y="0"/>
                  </a:lnTo>
                  <a:lnTo>
                    <a:pt x="112129" y="3389"/>
                  </a:lnTo>
                  <a:lnTo>
                    <a:pt x="127352" y="16185"/>
                  </a:lnTo>
                  <a:lnTo>
                    <a:pt x="162383" y="69800"/>
                  </a:lnTo>
                  <a:lnTo>
                    <a:pt x="192133" y="131970"/>
                  </a:lnTo>
                  <a:lnTo>
                    <a:pt x="213360" y="182886"/>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3" name="Freeform 42"/>
            <p:cNvSpPr/>
            <p:nvPr/>
          </p:nvSpPr>
          <p:spPr>
            <a:xfrm>
              <a:off x="2855356" y="2885440"/>
              <a:ext cx="183175" cy="243841"/>
            </a:xfrm>
            <a:custGeom>
              <a:avLst/>
              <a:gdLst/>
              <a:ahLst/>
              <a:cxnLst/>
              <a:rect l="0" t="0" r="0" b="0"/>
              <a:pathLst>
                <a:path w="183175" h="243841">
                  <a:moveTo>
                    <a:pt x="101204" y="0"/>
                  </a:moveTo>
                  <a:lnTo>
                    <a:pt x="60006" y="3010"/>
                  </a:lnTo>
                  <a:lnTo>
                    <a:pt x="19814" y="14141"/>
                  </a:lnTo>
                  <a:lnTo>
                    <a:pt x="11948" y="19588"/>
                  </a:lnTo>
                  <a:lnTo>
                    <a:pt x="199" y="34670"/>
                  </a:lnTo>
                  <a:lnTo>
                    <a:pt x="0" y="43434"/>
                  </a:lnTo>
                  <a:lnTo>
                    <a:pt x="8811" y="62202"/>
                  </a:lnTo>
                  <a:lnTo>
                    <a:pt x="24016" y="75811"/>
                  </a:lnTo>
                  <a:lnTo>
                    <a:pt x="78245" y="104476"/>
                  </a:lnTo>
                  <a:lnTo>
                    <a:pt x="141612" y="136462"/>
                  </a:lnTo>
                  <a:lnTo>
                    <a:pt x="169998" y="157211"/>
                  </a:lnTo>
                  <a:lnTo>
                    <a:pt x="181826" y="174858"/>
                  </a:lnTo>
                  <a:lnTo>
                    <a:pt x="183174" y="184305"/>
                  </a:lnTo>
                  <a:lnTo>
                    <a:pt x="178651" y="203833"/>
                  </a:lnTo>
                  <a:lnTo>
                    <a:pt x="163411" y="228474"/>
                  </a:lnTo>
                  <a:lnTo>
                    <a:pt x="155094" y="233596"/>
                  </a:lnTo>
                  <a:lnTo>
                    <a:pt x="122941" y="240805"/>
                  </a:lnTo>
                  <a:lnTo>
                    <a:pt x="80884" y="24384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4" name="Freeform 43"/>
            <p:cNvSpPr/>
            <p:nvPr/>
          </p:nvSpPr>
          <p:spPr>
            <a:xfrm>
              <a:off x="3108960" y="2743200"/>
              <a:ext cx="121921" cy="345441"/>
            </a:xfrm>
            <a:custGeom>
              <a:avLst/>
              <a:gdLst/>
              <a:ahLst/>
              <a:cxnLst/>
              <a:rect l="0" t="0" r="0" b="0"/>
              <a:pathLst>
                <a:path w="121921" h="345441">
                  <a:moveTo>
                    <a:pt x="0" y="0"/>
                  </a:moveTo>
                  <a:lnTo>
                    <a:pt x="22889" y="51172"/>
                  </a:lnTo>
                  <a:lnTo>
                    <a:pt x="37092" y="113590"/>
                  </a:lnTo>
                  <a:lnTo>
                    <a:pt x="50768" y="168733"/>
                  </a:lnTo>
                  <a:lnTo>
                    <a:pt x="68858" y="224124"/>
                  </a:lnTo>
                  <a:lnTo>
                    <a:pt x="89321" y="275108"/>
                  </a:lnTo>
                  <a:lnTo>
                    <a:pt x="116605" y="335586"/>
                  </a:lnTo>
                  <a:lnTo>
                    <a:pt x="121920" y="34544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3068320" y="2906350"/>
              <a:ext cx="335281" cy="192451"/>
            </a:xfrm>
            <a:custGeom>
              <a:avLst/>
              <a:gdLst/>
              <a:ahLst/>
              <a:cxnLst/>
              <a:rect l="0" t="0" r="0" b="0"/>
              <a:pathLst>
                <a:path w="335281" h="192451">
                  <a:moveTo>
                    <a:pt x="0" y="40050"/>
                  </a:moveTo>
                  <a:lnTo>
                    <a:pt x="63466" y="22720"/>
                  </a:lnTo>
                  <a:lnTo>
                    <a:pt x="123753" y="9492"/>
                  </a:lnTo>
                  <a:lnTo>
                    <a:pt x="184622" y="1401"/>
                  </a:lnTo>
                  <a:lnTo>
                    <a:pt x="226420" y="0"/>
                  </a:lnTo>
                  <a:lnTo>
                    <a:pt x="247763" y="5693"/>
                  </a:lnTo>
                  <a:lnTo>
                    <a:pt x="256615" y="10372"/>
                  </a:lnTo>
                  <a:lnTo>
                    <a:pt x="269462" y="24602"/>
                  </a:lnTo>
                  <a:lnTo>
                    <a:pt x="290613" y="78154"/>
                  </a:lnTo>
                  <a:lnTo>
                    <a:pt x="311517" y="141427"/>
                  </a:lnTo>
                  <a:lnTo>
                    <a:pt x="325109" y="176225"/>
                  </a:lnTo>
                  <a:lnTo>
                    <a:pt x="335280" y="19245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3495040" y="2733040"/>
              <a:ext cx="91441" cy="335281"/>
            </a:xfrm>
            <a:custGeom>
              <a:avLst/>
              <a:gdLst/>
              <a:ahLst/>
              <a:cxnLst/>
              <a:rect l="0" t="0" r="0" b="0"/>
              <a:pathLst>
                <a:path w="91441" h="335281">
                  <a:moveTo>
                    <a:pt x="0" y="0"/>
                  </a:moveTo>
                  <a:lnTo>
                    <a:pt x="19094" y="50228"/>
                  </a:lnTo>
                  <a:lnTo>
                    <a:pt x="27106" y="104441"/>
                  </a:lnTo>
                  <a:lnTo>
                    <a:pt x="35207" y="167260"/>
                  </a:lnTo>
                  <a:lnTo>
                    <a:pt x="50977" y="228822"/>
                  </a:lnTo>
                  <a:lnTo>
                    <a:pt x="64381" y="281514"/>
                  </a:lnTo>
                  <a:lnTo>
                    <a:pt x="91440" y="33528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3464560" y="2886939"/>
              <a:ext cx="447041" cy="201702"/>
            </a:xfrm>
            <a:custGeom>
              <a:avLst/>
              <a:gdLst/>
              <a:ahLst/>
              <a:cxnLst/>
              <a:rect l="0" t="0" r="0" b="0"/>
              <a:pathLst>
                <a:path w="447041" h="201702">
                  <a:moveTo>
                    <a:pt x="0" y="28981"/>
                  </a:moveTo>
                  <a:lnTo>
                    <a:pt x="56565" y="6092"/>
                  </a:lnTo>
                  <a:lnTo>
                    <a:pt x="115826" y="0"/>
                  </a:lnTo>
                  <a:lnTo>
                    <a:pt x="169175" y="1808"/>
                  </a:lnTo>
                  <a:lnTo>
                    <a:pt x="180516" y="4092"/>
                  </a:lnTo>
                  <a:lnTo>
                    <a:pt x="199139" y="15661"/>
                  </a:lnTo>
                  <a:lnTo>
                    <a:pt x="207266" y="23488"/>
                  </a:lnTo>
                  <a:lnTo>
                    <a:pt x="224098" y="61471"/>
                  </a:lnTo>
                  <a:lnTo>
                    <a:pt x="239898" y="123745"/>
                  </a:lnTo>
                  <a:lnTo>
                    <a:pt x="246980" y="152755"/>
                  </a:lnTo>
                  <a:lnTo>
                    <a:pt x="252707" y="163426"/>
                  </a:lnTo>
                  <a:lnTo>
                    <a:pt x="268101" y="178293"/>
                  </a:lnTo>
                  <a:lnTo>
                    <a:pt x="275818" y="180451"/>
                  </a:lnTo>
                  <a:lnTo>
                    <a:pt x="283221" y="179632"/>
                  </a:lnTo>
                  <a:lnTo>
                    <a:pt x="290414" y="176828"/>
                  </a:lnTo>
                  <a:lnTo>
                    <a:pt x="301416" y="164682"/>
                  </a:lnTo>
                  <a:lnTo>
                    <a:pt x="327142" y="111449"/>
                  </a:lnTo>
                  <a:lnTo>
                    <a:pt x="333673" y="59027"/>
                  </a:lnTo>
                  <a:lnTo>
                    <a:pt x="335694" y="40077"/>
                  </a:lnTo>
                  <a:lnTo>
                    <a:pt x="337814" y="39765"/>
                  </a:lnTo>
                  <a:lnTo>
                    <a:pt x="340356" y="42943"/>
                  </a:lnTo>
                  <a:lnTo>
                    <a:pt x="355822" y="103724"/>
                  </a:lnTo>
                  <a:lnTo>
                    <a:pt x="363601" y="132191"/>
                  </a:lnTo>
                  <a:lnTo>
                    <a:pt x="386992" y="168863"/>
                  </a:lnTo>
                  <a:lnTo>
                    <a:pt x="401161" y="182591"/>
                  </a:lnTo>
                  <a:lnTo>
                    <a:pt x="431831" y="197592"/>
                  </a:lnTo>
                  <a:lnTo>
                    <a:pt x="447040" y="201701"/>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3931920" y="2692400"/>
              <a:ext cx="111761" cy="375921"/>
            </a:xfrm>
            <a:custGeom>
              <a:avLst/>
              <a:gdLst/>
              <a:ahLst/>
              <a:cxnLst/>
              <a:rect l="0" t="0" r="0" b="0"/>
              <a:pathLst>
                <a:path w="111761" h="375921">
                  <a:moveTo>
                    <a:pt x="0" y="0"/>
                  </a:moveTo>
                  <a:lnTo>
                    <a:pt x="1129" y="48668"/>
                  </a:lnTo>
                  <a:lnTo>
                    <a:pt x="9240" y="101721"/>
                  </a:lnTo>
                  <a:lnTo>
                    <a:pt x="28626" y="158236"/>
                  </a:lnTo>
                  <a:lnTo>
                    <a:pt x="47169" y="219773"/>
                  </a:lnTo>
                  <a:lnTo>
                    <a:pt x="63922" y="269441"/>
                  </a:lnTo>
                  <a:lnTo>
                    <a:pt x="88638" y="322149"/>
                  </a:lnTo>
                  <a:lnTo>
                    <a:pt x="111760" y="37592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3901440" y="2830138"/>
              <a:ext cx="294641" cy="228023"/>
            </a:xfrm>
            <a:custGeom>
              <a:avLst/>
              <a:gdLst/>
              <a:ahLst/>
              <a:cxnLst/>
              <a:rect l="0" t="0" r="0" b="0"/>
              <a:pathLst>
                <a:path w="294641" h="228023">
                  <a:moveTo>
                    <a:pt x="0" y="55302"/>
                  </a:moveTo>
                  <a:lnTo>
                    <a:pt x="10787" y="44515"/>
                  </a:lnTo>
                  <a:lnTo>
                    <a:pt x="70655" y="21678"/>
                  </a:lnTo>
                  <a:lnTo>
                    <a:pt x="132911" y="4534"/>
                  </a:lnTo>
                  <a:lnTo>
                    <a:pt x="159543" y="0"/>
                  </a:lnTo>
                  <a:lnTo>
                    <a:pt x="186431" y="1749"/>
                  </a:lnTo>
                  <a:lnTo>
                    <a:pt x="207412" y="9299"/>
                  </a:lnTo>
                  <a:lnTo>
                    <a:pt x="216168" y="14473"/>
                  </a:lnTo>
                  <a:lnTo>
                    <a:pt x="228908" y="35275"/>
                  </a:lnTo>
                  <a:lnTo>
                    <a:pt x="237203" y="64463"/>
                  </a:lnTo>
                  <a:lnTo>
                    <a:pt x="243002" y="115590"/>
                  </a:lnTo>
                  <a:lnTo>
                    <a:pt x="257514" y="167932"/>
                  </a:lnTo>
                  <a:lnTo>
                    <a:pt x="275361" y="201939"/>
                  </a:lnTo>
                  <a:lnTo>
                    <a:pt x="294640" y="228022"/>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4155440" y="2753360"/>
              <a:ext cx="12701" cy="12701"/>
            </a:xfrm>
            <a:custGeom>
              <a:avLst/>
              <a:gdLst/>
              <a:ahLst/>
              <a:cxnLst/>
              <a:rect l="0" t="0" r="0" b="0"/>
              <a:pathLst>
                <a:path w="12701" h="12701">
                  <a:moveTo>
                    <a:pt x="0" y="0"/>
                  </a:moveTo>
                  <a:lnTo>
                    <a:pt x="12700" y="1270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4278772" y="2800626"/>
              <a:ext cx="136096" cy="220428"/>
            </a:xfrm>
            <a:custGeom>
              <a:avLst/>
              <a:gdLst/>
              <a:ahLst/>
              <a:cxnLst/>
              <a:rect l="0" t="0" r="0" b="0"/>
              <a:pathLst>
                <a:path w="136096" h="220428">
                  <a:moveTo>
                    <a:pt x="8748" y="54334"/>
                  </a:moveTo>
                  <a:lnTo>
                    <a:pt x="5738" y="114625"/>
                  </a:lnTo>
                  <a:lnTo>
                    <a:pt x="0" y="169349"/>
                  </a:lnTo>
                  <a:lnTo>
                    <a:pt x="4400" y="204688"/>
                  </a:lnTo>
                  <a:lnTo>
                    <a:pt x="10365" y="212143"/>
                  </a:lnTo>
                  <a:lnTo>
                    <a:pt x="29034" y="220427"/>
                  </a:lnTo>
                  <a:lnTo>
                    <a:pt x="52383" y="218088"/>
                  </a:lnTo>
                  <a:lnTo>
                    <a:pt x="64931" y="214303"/>
                  </a:lnTo>
                  <a:lnTo>
                    <a:pt x="87905" y="198057"/>
                  </a:lnTo>
                  <a:lnTo>
                    <a:pt x="116868" y="163523"/>
                  </a:lnTo>
                  <a:lnTo>
                    <a:pt x="130179" y="137858"/>
                  </a:lnTo>
                  <a:lnTo>
                    <a:pt x="136095" y="111399"/>
                  </a:lnTo>
                  <a:lnTo>
                    <a:pt x="134032" y="71117"/>
                  </a:lnTo>
                  <a:lnTo>
                    <a:pt x="123132" y="47117"/>
                  </a:lnTo>
                  <a:lnTo>
                    <a:pt x="115484" y="35976"/>
                  </a:lnTo>
                  <a:lnTo>
                    <a:pt x="94945" y="20587"/>
                  </a:lnTo>
                  <a:lnTo>
                    <a:pt x="50359" y="1509"/>
                  </a:lnTo>
                  <a:lnTo>
                    <a:pt x="35520" y="0"/>
                  </a:lnTo>
                  <a:lnTo>
                    <a:pt x="18908" y="3534"/>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4450080" y="2824480"/>
              <a:ext cx="213361" cy="193041"/>
            </a:xfrm>
            <a:custGeom>
              <a:avLst/>
              <a:gdLst/>
              <a:ahLst/>
              <a:cxnLst/>
              <a:rect l="0" t="0" r="0" b="0"/>
              <a:pathLst>
                <a:path w="213361" h="193041">
                  <a:moveTo>
                    <a:pt x="0" y="0"/>
                  </a:moveTo>
                  <a:lnTo>
                    <a:pt x="6982" y="26592"/>
                  </a:lnTo>
                  <a:lnTo>
                    <a:pt x="12543" y="83857"/>
                  </a:lnTo>
                  <a:lnTo>
                    <a:pt x="24177" y="144129"/>
                  </a:lnTo>
                  <a:lnTo>
                    <a:pt x="26278" y="149144"/>
                  </a:lnTo>
                  <a:lnTo>
                    <a:pt x="27679" y="147971"/>
                  </a:lnTo>
                  <a:lnTo>
                    <a:pt x="28613" y="142674"/>
                  </a:lnTo>
                  <a:lnTo>
                    <a:pt x="21568" y="85192"/>
                  </a:lnTo>
                  <a:lnTo>
                    <a:pt x="26083" y="41172"/>
                  </a:lnTo>
                  <a:lnTo>
                    <a:pt x="30936" y="29706"/>
                  </a:lnTo>
                  <a:lnTo>
                    <a:pt x="45358" y="13955"/>
                  </a:lnTo>
                  <a:lnTo>
                    <a:pt x="69078" y="9213"/>
                  </a:lnTo>
                  <a:lnTo>
                    <a:pt x="83305" y="9528"/>
                  </a:lnTo>
                  <a:lnTo>
                    <a:pt x="111155" y="18910"/>
                  </a:lnTo>
                  <a:lnTo>
                    <a:pt x="136326" y="35498"/>
                  </a:lnTo>
                  <a:lnTo>
                    <a:pt x="178269" y="90540"/>
                  </a:lnTo>
                  <a:lnTo>
                    <a:pt x="205884" y="152321"/>
                  </a:lnTo>
                  <a:lnTo>
                    <a:pt x="213360" y="19304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Freeform 52"/>
            <p:cNvSpPr/>
            <p:nvPr/>
          </p:nvSpPr>
          <p:spPr>
            <a:xfrm>
              <a:off x="5069840" y="2753360"/>
              <a:ext cx="71121" cy="254001"/>
            </a:xfrm>
            <a:custGeom>
              <a:avLst/>
              <a:gdLst/>
              <a:ahLst/>
              <a:cxnLst/>
              <a:rect l="0" t="0" r="0" b="0"/>
              <a:pathLst>
                <a:path w="71121" h="254001">
                  <a:moveTo>
                    <a:pt x="0" y="0"/>
                  </a:moveTo>
                  <a:lnTo>
                    <a:pt x="18459" y="63466"/>
                  </a:lnTo>
                  <a:lnTo>
                    <a:pt x="38600" y="120742"/>
                  </a:lnTo>
                  <a:lnTo>
                    <a:pt x="57305" y="182516"/>
                  </a:lnTo>
                  <a:lnTo>
                    <a:pt x="68056" y="228256"/>
                  </a:lnTo>
                  <a:lnTo>
                    <a:pt x="71120" y="25400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4" name="Freeform 53"/>
            <p:cNvSpPr/>
            <p:nvPr/>
          </p:nvSpPr>
          <p:spPr>
            <a:xfrm>
              <a:off x="4968240" y="2854960"/>
              <a:ext cx="264161" cy="9533"/>
            </a:xfrm>
            <a:custGeom>
              <a:avLst/>
              <a:gdLst/>
              <a:ahLst/>
              <a:cxnLst/>
              <a:rect l="0" t="0" r="0" b="0"/>
              <a:pathLst>
                <a:path w="264161" h="9533">
                  <a:moveTo>
                    <a:pt x="0" y="0"/>
                  </a:moveTo>
                  <a:lnTo>
                    <a:pt x="50228" y="3011"/>
                  </a:lnTo>
                  <a:lnTo>
                    <a:pt x="101430" y="8042"/>
                  </a:lnTo>
                  <a:lnTo>
                    <a:pt x="152350" y="9532"/>
                  </a:lnTo>
                  <a:lnTo>
                    <a:pt x="209337" y="4642"/>
                  </a:lnTo>
                  <a:lnTo>
                    <a:pt x="264160" y="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5" name="Freeform 54"/>
            <p:cNvSpPr/>
            <p:nvPr/>
          </p:nvSpPr>
          <p:spPr>
            <a:xfrm>
              <a:off x="5252720" y="2722880"/>
              <a:ext cx="223521" cy="355601"/>
            </a:xfrm>
            <a:custGeom>
              <a:avLst/>
              <a:gdLst/>
              <a:ahLst/>
              <a:cxnLst/>
              <a:rect l="0" t="0" r="0" b="0"/>
              <a:pathLst>
                <a:path w="223521" h="355601">
                  <a:moveTo>
                    <a:pt x="0" y="0"/>
                  </a:moveTo>
                  <a:lnTo>
                    <a:pt x="2258" y="32445"/>
                  </a:lnTo>
                  <a:lnTo>
                    <a:pt x="22104" y="85348"/>
                  </a:lnTo>
                  <a:lnTo>
                    <a:pt x="41168" y="133285"/>
                  </a:lnTo>
                  <a:lnTo>
                    <a:pt x="67838" y="189264"/>
                  </a:lnTo>
                  <a:lnTo>
                    <a:pt x="84478" y="226161"/>
                  </a:lnTo>
                  <a:lnTo>
                    <a:pt x="84541" y="225281"/>
                  </a:lnTo>
                  <a:lnTo>
                    <a:pt x="82246" y="201840"/>
                  </a:lnTo>
                  <a:lnTo>
                    <a:pt x="83967" y="177760"/>
                  </a:lnTo>
                  <a:lnTo>
                    <a:pt x="92258" y="159532"/>
                  </a:lnTo>
                  <a:lnTo>
                    <a:pt x="98759" y="154897"/>
                  </a:lnTo>
                  <a:lnTo>
                    <a:pt x="106479" y="152936"/>
                  </a:lnTo>
                  <a:lnTo>
                    <a:pt x="115013" y="152757"/>
                  </a:lnTo>
                  <a:lnTo>
                    <a:pt x="133526" y="161590"/>
                  </a:lnTo>
                  <a:lnTo>
                    <a:pt x="151914" y="177933"/>
                  </a:lnTo>
                  <a:lnTo>
                    <a:pt x="179105" y="222208"/>
                  </a:lnTo>
                  <a:lnTo>
                    <a:pt x="202868" y="284365"/>
                  </a:lnTo>
                  <a:lnTo>
                    <a:pt x="220480" y="339409"/>
                  </a:lnTo>
                  <a:lnTo>
                    <a:pt x="223520" y="35560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6" name="Freeform 55"/>
            <p:cNvSpPr/>
            <p:nvPr/>
          </p:nvSpPr>
          <p:spPr>
            <a:xfrm>
              <a:off x="5506720" y="2869717"/>
              <a:ext cx="223521" cy="239244"/>
            </a:xfrm>
            <a:custGeom>
              <a:avLst/>
              <a:gdLst/>
              <a:ahLst/>
              <a:cxnLst/>
              <a:rect l="0" t="0" r="0" b="0"/>
              <a:pathLst>
                <a:path w="223521" h="239244">
                  <a:moveTo>
                    <a:pt x="0" y="97003"/>
                  </a:moveTo>
                  <a:lnTo>
                    <a:pt x="41197" y="82941"/>
                  </a:lnTo>
                  <a:lnTo>
                    <a:pt x="90384" y="51334"/>
                  </a:lnTo>
                  <a:lnTo>
                    <a:pt x="112702" y="24393"/>
                  </a:lnTo>
                  <a:lnTo>
                    <a:pt x="122715" y="4901"/>
                  </a:lnTo>
                  <a:lnTo>
                    <a:pt x="123579" y="606"/>
                  </a:lnTo>
                  <a:lnTo>
                    <a:pt x="121897" y="0"/>
                  </a:lnTo>
                  <a:lnTo>
                    <a:pt x="118518" y="1855"/>
                  </a:lnTo>
                  <a:lnTo>
                    <a:pt x="89464" y="65157"/>
                  </a:lnTo>
                  <a:lnTo>
                    <a:pt x="82897" y="123116"/>
                  </a:lnTo>
                  <a:lnTo>
                    <a:pt x="81999" y="155646"/>
                  </a:lnTo>
                  <a:lnTo>
                    <a:pt x="90630" y="182897"/>
                  </a:lnTo>
                  <a:lnTo>
                    <a:pt x="97674" y="194906"/>
                  </a:lnTo>
                  <a:lnTo>
                    <a:pt x="117541" y="211259"/>
                  </a:lnTo>
                  <a:lnTo>
                    <a:pt x="167088" y="230956"/>
                  </a:lnTo>
                  <a:lnTo>
                    <a:pt x="223520" y="239243"/>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7" name="Freeform 56"/>
            <p:cNvSpPr/>
            <p:nvPr/>
          </p:nvSpPr>
          <p:spPr>
            <a:xfrm>
              <a:off x="6004560" y="2672080"/>
              <a:ext cx="246915" cy="411627"/>
            </a:xfrm>
            <a:custGeom>
              <a:avLst/>
              <a:gdLst/>
              <a:ahLst/>
              <a:cxnLst/>
              <a:rect l="0" t="0" r="0" b="0"/>
              <a:pathLst>
                <a:path w="246915" h="411627">
                  <a:moveTo>
                    <a:pt x="0" y="0"/>
                  </a:moveTo>
                  <a:lnTo>
                    <a:pt x="8747" y="56565"/>
                  </a:lnTo>
                  <a:lnTo>
                    <a:pt x="1932" y="117202"/>
                  </a:lnTo>
                  <a:lnTo>
                    <a:pt x="381" y="180568"/>
                  </a:lnTo>
                  <a:lnTo>
                    <a:pt x="113" y="236005"/>
                  </a:lnTo>
                  <a:lnTo>
                    <a:pt x="33" y="284542"/>
                  </a:lnTo>
                  <a:lnTo>
                    <a:pt x="1135" y="347250"/>
                  </a:lnTo>
                  <a:lnTo>
                    <a:pt x="9242" y="382477"/>
                  </a:lnTo>
                  <a:lnTo>
                    <a:pt x="19536" y="399907"/>
                  </a:lnTo>
                  <a:lnTo>
                    <a:pt x="27700" y="405458"/>
                  </a:lnTo>
                  <a:lnTo>
                    <a:pt x="48812" y="411626"/>
                  </a:lnTo>
                  <a:lnTo>
                    <a:pt x="58506" y="411013"/>
                  </a:lnTo>
                  <a:lnTo>
                    <a:pt x="111457" y="388594"/>
                  </a:lnTo>
                  <a:lnTo>
                    <a:pt x="162445" y="350711"/>
                  </a:lnTo>
                  <a:lnTo>
                    <a:pt x="204746" y="293369"/>
                  </a:lnTo>
                  <a:lnTo>
                    <a:pt x="232100" y="234851"/>
                  </a:lnTo>
                  <a:lnTo>
                    <a:pt x="246914" y="182484"/>
                  </a:lnTo>
                  <a:lnTo>
                    <a:pt x="245025" y="120195"/>
                  </a:lnTo>
                  <a:lnTo>
                    <a:pt x="242109" y="96318"/>
                  </a:lnTo>
                  <a:lnTo>
                    <a:pt x="223520" y="6096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8" name="Freeform 57"/>
            <p:cNvSpPr/>
            <p:nvPr/>
          </p:nvSpPr>
          <p:spPr>
            <a:xfrm>
              <a:off x="6321697" y="2692400"/>
              <a:ext cx="251824" cy="367688"/>
            </a:xfrm>
            <a:custGeom>
              <a:avLst/>
              <a:gdLst/>
              <a:ahLst/>
              <a:cxnLst/>
              <a:rect l="0" t="0" r="0" b="0"/>
              <a:pathLst>
                <a:path w="251824" h="367688">
                  <a:moveTo>
                    <a:pt x="28303" y="0"/>
                  </a:moveTo>
                  <a:lnTo>
                    <a:pt x="25293" y="55260"/>
                  </a:lnTo>
                  <a:lnTo>
                    <a:pt x="14162" y="108627"/>
                  </a:lnTo>
                  <a:lnTo>
                    <a:pt x="8074" y="169133"/>
                  </a:lnTo>
                  <a:lnTo>
                    <a:pt x="1362" y="224339"/>
                  </a:lnTo>
                  <a:lnTo>
                    <a:pt x="0" y="275817"/>
                  </a:lnTo>
                  <a:lnTo>
                    <a:pt x="9082" y="334238"/>
                  </a:lnTo>
                  <a:lnTo>
                    <a:pt x="12102" y="348132"/>
                  </a:lnTo>
                  <a:lnTo>
                    <a:pt x="19760" y="357395"/>
                  </a:lnTo>
                  <a:lnTo>
                    <a:pt x="43321" y="367687"/>
                  </a:lnTo>
                  <a:lnTo>
                    <a:pt x="96327" y="367311"/>
                  </a:lnTo>
                  <a:lnTo>
                    <a:pt x="153290" y="366066"/>
                  </a:lnTo>
                  <a:lnTo>
                    <a:pt x="207775" y="360427"/>
                  </a:lnTo>
                  <a:lnTo>
                    <a:pt x="251823" y="35560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9" name="Freeform 58"/>
            <p:cNvSpPr/>
            <p:nvPr/>
          </p:nvSpPr>
          <p:spPr>
            <a:xfrm>
              <a:off x="6665378" y="2722880"/>
              <a:ext cx="40223" cy="365761"/>
            </a:xfrm>
            <a:custGeom>
              <a:avLst/>
              <a:gdLst/>
              <a:ahLst/>
              <a:cxnLst/>
              <a:rect l="0" t="0" r="0" b="0"/>
              <a:pathLst>
                <a:path w="40223" h="365761">
                  <a:moveTo>
                    <a:pt x="9742" y="0"/>
                  </a:moveTo>
                  <a:lnTo>
                    <a:pt x="9742" y="55260"/>
                  </a:lnTo>
                  <a:lnTo>
                    <a:pt x="4348" y="108627"/>
                  </a:lnTo>
                  <a:lnTo>
                    <a:pt x="994" y="157493"/>
                  </a:lnTo>
                  <a:lnTo>
                    <a:pt x="0" y="209475"/>
                  </a:lnTo>
                  <a:lnTo>
                    <a:pt x="5099" y="260626"/>
                  </a:lnTo>
                  <a:lnTo>
                    <a:pt x="23919" y="319237"/>
                  </a:lnTo>
                  <a:lnTo>
                    <a:pt x="40222" y="36576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0" name="Freeform 59"/>
            <p:cNvSpPr/>
            <p:nvPr/>
          </p:nvSpPr>
          <p:spPr>
            <a:xfrm>
              <a:off x="6532880" y="2702560"/>
              <a:ext cx="335281" cy="40641"/>
            </a:xfrm>
            <a:custGeom>
              <a:avLst/>
              <a:gdLst/>
              <a:ahLst/>
              <a:cxnLst/>
              <a:rect l="0" t="0" r="0" b="0"/>
              <a:pathLst>
                <a:path w="335281" h="40641">
                  <a:moveTo>
                    <a:pt x="0" y="40640"/>
                  </a:moveTo>
                  <a:lnTo>
                    <a:pt x="16181" y="29853"/>
                  </a:lnTo>
                  <a:lnTo>
                    <a:pt x="75194" y="22203"/>
                  </a:lnTo>
                  <a:lnTo>
                    <a:pt x="125510" y="20878"/>
                  </a:lnTo>
                  <a:lnTo>
                    <a:pt x="176167" y="20485"/>
                  </a:lnTo>
                  <a:lnTo>
                    <a:pt x="225795" y="19240"/>
                  </a:lnTo>
                  <a:lnTo>
                    <a:pt x="280581" y="9278"/>
                  </a:lnTo>
                  <a:lnTo>
                    <a:pt x="335280" y="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1" name="Freeform 60"/>
            <p:cNvSpPr/>
            <p:nvPr/>
          </p:nvSpPr>
          <p:spPr>
            <a:xfrm>
              <a:off x="6939280" y="2722880"/>
              <a:ext cx="30481" cy="355601"/>
            </a:xfrm>
            <a:custGeom>
              <a:avLst/>
              <a:gdLst/>
              <a:ahLst/>
              <a:cxnLst/>
              <a:rect l="0" t="0" r="0" b="0"/>
              <a:pathLst>
                <a:path w="30481" h="355601">
                  <a:moveTo>
                    <a:pt x="30480" y="0"/>
                  </a:moveTo>
                  <a:lnTo>
                    <a:pt x="16339" y="59919"/>
                  </a:lnTo>
                  <a:lnTo>
                    <a:pt x="10252" y="122342"/>
                  </a:lnTo>
                  <a:lnTo>
                    <a:pt x="2360" y="179828"/>
                  </a:lnTo>
                  <a:lnTo>
                    <a:pt x="699" y="235786"/>
                  </a:lnTo>
                  <a:lnTo>
                    <a:pt x="207" y="289244"/>
                  </a:lnTo>
                  <a:lnTo>
                    <a:pt x="62" y="327660"/>
                  </a:lnTo>
                  <a:lnTo>
                    <a:pt x="0" y="35560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2" name="Freeform 61"/>
            <p:cNvSpPr/>
            <p:nvPr/>
          </p:nvSpPr>
          <p:spPr>
            <a:xfrm>
              <a:off x="7031138" y="2733040"/>
              <a:ext cx="9743" cy="345441"/>
            </a:xfrm>
            <a:custGeom>
              <a:avLst/>
              <a:gdLst/>
              <a:ahLst/>
              <a:cxnLst/>
              <a:rect l="0" t="0" r="0" b="0"/>
              <a:pathLst>
                <a:path w="9743" h="345441">
                  <a:moveTo>
                    <a:pt x="9742" y="0"/>
                  </a:moveTo>
                  <a:lnTo>
                    <a:pt x="9742" y="55260"/>
                  </a:lnTo>
                  <a:lnTo>
                    <a:pt x="9742" y="114021"/>
                  </a:lnTo>
                  <a:lnTo>
                    <a:pt x="1701" y="174690"/>
                  </a:lnTo>
                  <a:lnTo>
                    <a:pt x="0" y="238083"/>
                  </a:lnTo>
                  <a:lnTo>
                    <a:pt x="6647" y="298478"/>
                  </a:lnTo>
                  <a:lnTo>
                    <a:pt x="9742" y="34544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3" name="Freeform 62"/>
            <p:cNvSpPr/>
            <p:nvPr/>
          </p:nvSpPr>
          <p:spPr>
            <a:xfrm>
              <a:off x="7040880" y="2710992"/>
              <a:ext cx="243841" cy="408129"/>
            </a:xfrm>
            <a:custGeom>
              <a:avLst/>
              <a:gdLst/>
              <a:ahLst/>
              <a:cxnLst/>
              <a:rect l="0" t="0" r="0" b="0"/>
              <a:pathLst>
                <a:path w="243841" h="408129">
                  <a:moveTo>
                    <a:pt x="0" y="22048"/>
                  </a:moveTo>
                  <a:lnTo>
                    <a:pt x="14062" y="74297"/>
                  </a:lnTo>
                  <a:lnTo>
                    <a:pt x="38024" y="127321"/>
                  </a:lnTo>
                  <a:lnTo>
                    <a:pt x="65628" y="172038"/>
                  </a:lnTo>
                  <a:lnTo>
                    <a:pt x="83354" y="188805"/>
                  </a:lnTo>
                  <a:lnTo>
                    <a:pt x="92823" y="193051"/>
                  </a:lnTo>
                  <a:lnTo>
                    <a:pt x="112375" y="194757"/>
                  </a:lnTo>
                  <a:lnTo>
                    <a:pt x="121201" y="190245"/>
                  </a:lnTo>
                  <a:lnTo>
                    <a:pt x="137028" y="173190"/>
                  </a:lnTo>
                  <a:lnTo>
                    <a:pt x="145568" y="147548"/>
                  </a:lnTo>
                  <a:lnTo>
                    <a:pt x="156444" y="85095"/>
                  </a:lnTo>
                  <a:lnTo>
                    <a:pt x="177575" y="27645"/>
                  </a:lnTo>
                  <a:lnTo>
                    <a:pt x="190306" y="4216"/>
                  </a:lnTo>
                  <a:lnTo>
                    <a:pt x="196862" y="0"/>
                  </a:lnTo>
                  <a:lnTo>
                    <a:pt x="203490" y="576"/>
                  </a:lnTo>
                  <a:lnTo>
                    <a:pt x="210167" y="4347"/>
                  </a:lnTo>
                  <a:lnTo>
                    <a:pt x="214618" y="12505"/>
                  </a:lnTo>
                  <a:lnTo>
                    <a:pt x="221762" y="69165"/>
                  </a:lnTo>
                  <a:lnTo>
                    <a:pt x="222999" y="125567"/>
                  </a:lnTo>
                  <a:lnTo>
                    <a:pt x="223366" y="188187"/>
                  </a:lnTo>
                  <a:lnTo>
                    <a:pt x="223452" y="232483"/>
                  </a:lnTo>
                  <a:lnTo>
                    <a:pt x="224628" y="293244"/>
                  </a:lnTo>
                  <a:lnTo>
                    <a:pt x="234567" y="352362"/>
                  </a:lnTo>
                  <a:lnTo>
                    <a:pt x="243840" y="408128"/>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4" name="Freeform 63"/>
            <p:cNvSpPr/>
            <p:nvPr/>
          </p:nvSpPr>
          <p:spPr>
            <a:xfrm>
              <a:off x="7366966" y="2763520"/>
              <a:ext cx="19355" cy="396241"/>
            </a:xfrm>
            <a:custGeom>
              <a:avLst/>
              <a:gdLst/>
              <a:ahLst/>
              <a:cxnLst/>
              <a:rect l="0" t="0" r="0" b="0"/>
              <a:pathLst>
                <a:path w="19355" h="396241">
                  <a:moveTo>
                    <a:pt x="19354" y="0"/>
                  </a:moveTo>
                  <a:lnTo>
                    <a:pt x="19354" y="61959"/>
                  </a:lnTo>
                  <a:lnTo>
                    <a:pt x="12371" y="118062"/>
                  </a:lnTo>
                  <a:lnTo>
                    <a:pt x="9821" y="172627"/>
                  </a:lnTo>
                  <a:lnTo>
                    <a:pt x="3924" y="226888"/>
                  </a:lnTo>
                  <a:lnTo>
                    <a:pt x="0" y="283348"/>
                  </a:lnTo>
                  <a:lnTo>
                    <a:pt x="449" y="335697"/>
                  </a:lnTo>
                  <a:lnTo>
                    <a:pt x="9194" y="39624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5" name="Freeform 64"/>
            <p:cNvSpPr/>
            <p:nvPr/>
          </p:nvSpPr>
          <p:spPr>
            <a:xfrm>
              <a:off x="7366000" y="2731493"/>
              <a:ext cx="162561" cy="407948"/>
            </a:xfrm>
            <a:custGeom>
              <a:avLst/>
              <a:gdLst/>
              <a:ahLst/>
              <a:cxnLst/>
              <a:rect l="0" t="0" r="0" b="0"/>
              <a:pathLst>
                <a:path w="162561" h="407948">
                  <a:moveTo>
                    <a:pt x="0" y="11707"/>
                  </a:moveTo>
                  <a:lnTo>
                    <a:pt x="10787" y="920"/>
                  </a:lnTo>
                  <a:lnTo>
                    <a:pt x="17352" y="0"/>
                  </a:lnTo>
                  <a:lnTo>
                    <a:pt x="33676" y="4999"/>
                  </a:lnTo>
                  <a:lnTo>
                    <a:pt x="61907" y="31294"/>
                  </a:lnTo>
                  <a:lnTo>
                    <a:pt x="108874" y="90772"/>
                  </a:lnTo>
                  <a:lnTo>
                    <a:pt x="138283" y="143977"/>
                  </a:lnTo>
                  <a:lnTo>
                    <a:pt x="153611" y="203047"/>
                  </a:lnTo>
                  <a:lnTo>
                    <a:pt x="159908" y="259809"/>
                  </a:lnTo>
                  <a:lnTo>
                    <a:pt x="161774" y="312376"/>
                  </a:lnTo>
                  <a:lnTo>
                    <a:pt x="162404" y="370338"/>
                  </a:lnTo>
                  <a:lnTo>
                    <a:pt x="162560" y="407947"/>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6" name="Freeform 65"/>
            <p:cNvSpPr/>
            <p:nvPr/>
          </p:nvSpPr>
          <p:spPr>
            <a:xfrm>
              <a:off x="7437120" y="2946400"/>
              <a:ext cx="91441" cy="5855"/>
            </a:xfrm>
            <a:custGeom>
              <a:avLst/>
              <a:gdLst/>
              <a:ahLst/>
              <a:cxnLst/>
              <a:rect l="0" t="0" r="0" b="0"/>
              <a:pathLst>
                <a:path w="91441" h="5855">
                  <a:moveTo>
                    <a:pt x="0" y="0"/>
                  </a:moveTo>
                  <a:lnTo>
                    <a:pt x="31316" y="5854"/>
                  </a:lnTo>
                  <a:lnTo>
                    <a:pt x="91440" y="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7" name="Freeform 66"/>
            <p:cNvSpPr/>
            <p:nvPr/>
          </p:nvSpPr>
          <p:spPr>
            <a:xfrm>
              <a:off x="7640320" y="2783840"/>
              <a:ext cx="40641" cy="314961"/>
            </a:xfrm>
            <a:custGeom>
              <a:avLst/>
              <a:gdLst/>
              <a:ahLst/>
              <a:cxnLst/>
              <a:rect l="0" t="0" r="0" b="0"/>
              <a:pathLst>
                <a:path w="40641" h="314961">
                  <a:moveTo>
                    <a:pt x="0" y="0"/>
                  </a:moveTo>
                  <a:lnTo>
                    <a:pt x="0" y="61959"/>
                  </a:lnTo>
                  <a:lnTo>
                    <a:pt x="0" y="109673"/>
                  </a:lnTo>
                  <a:lnTo>
                    <a:pt x="5393" y="159558"/>
                  </a:lnTo>
                  <a:lnTo>
                    <a:pt x="8748" y="210087"/>
                  </a:lnTo>
                  <a:lnTo>
                    <a:pt x="17992" y="268489"/>
                  </a:lnTo>
                  <a:lnTo>
                    <a:pt x="27407" y="299686"/>
                  </a:lnTo>
                  <a:lnTo>
                    <a:pt x="40640" y="31496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8" name="Freeform 67"/>
            <p:cNvSpPr/>
            <p:nvPr/>
          </p:nvSpPr>
          <p:spPr>
            <a:xfrm>
              <a:off x="7559040" y="2753360"/>
              <a:ext cx="254001" cy="28362"/>
            </a:xfrm>
            <a:custGeom>
              <a:avLst/>
              <a:gdLst/>
              <a:ahLst/>
              <a:cxnLst/>
              <a:rect l="0" t="0" r="0" b="0"/>
              <a:pathLst>
                <a:path w="254001" h="28362">
                  <a:moveTo>
                    <a:pt x="0" y="20320"/>
                  </a:moveTo>
                  <a:lnTo>
                    <a:pt x="36166" y="28361"/>
                  </a:lnTo>
                  <a:lnTo>
                    <a:pt x="72805" y="26842"/>
                  </a:lnTo>
                  <a:lnTo>
                    <a:pt x="131033" y="16215"/>
                  </a:lnTo>
                  <a:lnTo>
                    <a:pt x="187649" y="10227"/>
                  </a:lnTo>
                  <a:lnTo>
                    <a:pt x="229605" y="2355"/>
                  </a:lnTo>
                  <a:lnTo>
                    <a:pt x="254000" y="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9" name="Freeform 68"/>
            <p:cNvSpPr/>
            <p:nvPr/>
          </p:nvSpPr>
          <p:spPr>
            <a:xfrm>
              <a:off x="7858285" y="2753360"/>
              <a:ext cx="157956" cy="354648"/>
            </a:xfrm>
            <a:custGeom>
              <a:avLst/>
              <a:gdLst/>
              <a:ahLst/>
              <a:cxnLst/>
              <a:rect l="0" t="0" r="0" b="0"/>
              <a:pathLst>
                <a:path w="157956" h="354648">
                  <a:moveTo>
                    <a:pt x="25875" y="0"/>
                  </a:moveTo>
                  <a:lnTo>
                    <a:pt x="20481" y="16181"/>
                  </a:lnTo>
                  <a:lnTo>
                    <a:pt x="22510" y="67083"/>
                  </a:lnTo>
                  <a:lnTo>
                    <a:pt x="17392" y="121792"/>
                  </a:lnTo>
                  <a:lnTo>
                    <a:pt x="10653" y="181475"/>
                  </a:lnTo>
                  <a:lnTo>
                    <a:pt x="5433" y="238378"/>
                  </a:lnTo>
                  <a:lnTo>
                    <a:pt x="0" y="272702"/>
                  </a:lnTo>
                  <a:lnTo>
                    <a:pt x="2334" y="293921"/>
                  </a:lnTo>
                  <a:lnTo>
                    <a:pt x="15388" y="324907"/>
                  </a:lnTo>
                  <a:lnTo>
                    <a:pt x="30245" y="339325"/>
                  </a:lnTo>
                  <a:lnTo>
                    <a:pt x="49266" y="348366"/>
                  </a:lnTo>
                  <a:lnTo>
                    <a:pt x="111392" y="354647"/>
                  </a:lnTo>
                  <a:lnTo>
                    <a:pt x="157955" y="34544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0" name="Freeform 69"/>
            <p:cNvSpPr/>
            <p:nvPr/>
          </p:nvSpPr>
          <p:spPr>
            <a:xfrm>
              <a:off x="7884160" y="2915920"/>
              <a:ext cx="111761" cy="30481"/>
            </a:xfrm>
            <a:custGeom>
              <a:avLst/>
              <a:gdLst/>
              <a:ahLst/>
              <a:cxnLst/>
              <a:rect l="0" t="0" r="0" b="0"/>
              <a:pathLst>
                <a:path w="111761" h="30481">
                  <a:moveTo>
                    <a:pt x="0" y="30480"/>
                  </a:moveTo>
                  <a:lnTo>
                    <a:pt x="36166" y="22438"/>
                  </a:lnTo>
                  <a:lnTo>
                    <a:pt x="80396" y="15345"/>
                  </a:lnTo>
                  <a:lnTo>
                    <a:pt x="111760" y="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1" name="Freeform 70"/>
            <p:cNvSpPr/>
            <p:nvPr/>
          </p:nvSpPr>
          <p:spPr>
            <a:xfrm>
              <a:off x="7904480" y="2703972"/>
              <a:ext cx="203201" cy="29069"/>
            </a:xfrm>
            <a:custGeom>
              <a:avLst/>
              <a:gdLst/>
              <a:ahLst/>
              <a:cxnLst/>
              <a:rect l="0" t="0" r="0" b="0"/>
              <a:pathLst>
                <a:path w="203201" h="29069">
                  <a:moveTo>
                    <a:pt x="0" y="8748"/>
                  </a:moveTo>
                  <a:lnTo>
                    <a:pt x="56565" y="0"/>
                  </a:lnTo>
                  <a:lnTo>
                    <a:pt x="116954" y="6978"/>
                  </a:lnTo>
                  <a:lnTo>
                    <a:pt x="174205" y="19227"/>
                  </a:lnTo>
                  <a:lnTo>
                    <a:pt x="203200" y="29068"/>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2" name="Freeform 71"/>
            <p:cNvSpPr/>
            <p:nvPr/>
          </p:nvSpPr>
          <p:spPr>
            <a:xfrm>
              <a:off x="6106160" y="3119122"/>
              <a:ext cx="1981201" cy="91439"/>
            </a:xfrm>
            <a:custGeom>
              <a:avLst/>
              <a:gdLst/>
              <a:ahLst/>
              <a:cxnLst/>
              <a:rect l="0" t="0" r="0" b="0"/>
              <a:pathLst>
                <a:path w="1981201" h="91439">
                  <a:moveTo>
                    <a:pt x="0" y="91438"/>
                  </a:moveTo>
                  <a:lnTo>
                    <a:pt x="49796" y="84456"/>
                  </a:lnTo>
                  <a:lnTo>
                    <a:pt x="108704" y="81091"/>
                  </a:lnTo>
                  <a:lnTo>
                    <a:pt x="159648" y="74575"/>
                  </a:lnTo>
                  <a:lnTo>
                    <a:pt x="219898" y="72142"/>
                  </a:lnTo>
                  <a:lnTo>
                    <a:pt x="282427" y="68310"/>
                  </a:lnTo>
                  <a:lnTo>
                    <a:pt x="338261" y="62410"/>
                  </a:lnTo>
                  <a:lnTo>
                    <a:pt x="392773" y="54263"/>
                  </a:lnTo>
                  <a:lnTo>
                    <a:pt x="447024" y="48472"/>
                  </a:lnTo>
                  <a:lnTo>
                    <a:pt x="501224" y="42185"/>
                  </a:lnTo>
                  <a:lnTo>
                    <a:pt x="563524" y="39815"/>
                  </a:lnTo>
                  <a:lnTo>
                    <a:pt x="612254" y="33746"/>
                  </a:lnTo>
                  <a:lnTo>
                    <a:pt x="672756" y="31124"/>
                  </a:lnTo>
                  <a:lnTo>
                    <a:pt x="722011" y="27659"/>
                  </a:lnTo>
                  <a:lnTo>
                    <a:pt x="772353" y="19483"/>
                  </a:lnTo>
                  <a:lnTo>
                    <a:pt x="823017" y="12921"/>
                  </a:lnTo>
                  <a:lnTo>
                    <a:pt x="873777" y="10976"/>
                  </a:lnTo>
                  <a:lnTo>
                    <a:pt x="924564" y="10400"/>
                  </a:lnTo>
                  <a:lnTo>
                    <a:pt x="986901" y="4812"/>
                  </a:lnTo>
                  <a:lnTo>
                    <a:pt x="1049679" y="949"/>
                  </a:lnTo>
                  <a:lnTo>
                    <a:pt x="1109744" y="186"/>
                  </a:lnTo>
                  <a:lnTo>
                    <a:pt x="1170235" y="35"/>
                  </a:lnTo>
                  <a:lnTo>
                    <a:pt x="1232649" y="6"/>
                  </a:lnTo>
                  <a:lnTo>
                    <a:pt x="1289632" y="0"/>
                  </a:lnTo>
                  <a:lnTo>
                    <a:pt x="1344370" y="5392"/>
                  </a:lnTo>
                  <a:lnTo>
                    <a:pt x="1402053" y="9217"/>
                  </a:lnTo>
                  <a:lnTo>
                    <a:pt x="1463659" y="11008"/>
                  </a:lnTo>
                  <a:lnTo>
                    <a:pt x="1508847" y="15428"/>
                  </a:lnTo>
                  <a:lnTo>
                    <a:pt x="1552261" y="21155"/>
                  </a:lnTo>
                  <a:lnTo>
                    <a:pt x="1614783" y="27716"/>
                  </a:lnTo>
                  <a:lnTo>
                    <a:pt x="1667174" y="32670"/>
                  </a:lnTo>
                  <a:lnTo>
                    <a:pt x="1713178" y="38277"/>
                  </a:lnTo>
                  <a:lnTo>
                    <a:pt x="1773223" y="45565"/>
                  </a:lnTo>
                  <a:lnTo>
                    <a:pt x="1833919" y="56747"/>
                  </a:lnTo>
                  <a:lnTo>
                    <a:pt x="1897251" y="63136"/>
                  </a:lnTo>
                  <a:lnTo>
                    <a:pt x="1953579" y="69541"/>
                  </a:lnTo>
                  <a:lnTo>
                    <a:pt x="1968924" y="73428"/>
                  </a:lnTo>
                  <a:lnTo>
                    <a:pt x="1981200" y="81278"/>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3" name="Freeform 72"/>
            <p:cNvSpPr/>
            <p:nvPr/>
          </p:nvSpPr>
          <p:spPr>
            <a:xfrm>
              <a:off x="8463441" y="2773680"/>
              <a:ext cx="20160" cy="406401"/>
            </a:xfrm>
            <a:custGeom>
              <a:avLst/>
              <a:gdLst/>
              <a:ahLst/>
              <a:cxnLst/>
              <a:rect l="0" t="0" r="0" b="0"/>
              <a:pathLst>
                <a:path w="20160" h="406401">
                  <a:moveTo>
                    <a:pt x="20159" y="0"/>
                  </a:moveTo>
                  <a:lnTo>
                    <a:pt x="17148" y="41197"/>
                  </a:lnTo>
                  <a:lnTo>
                    <a:pt x="6018" y="92177"/>
                  </a:lnTo>
                  <a:lnTo>
                    <a:pt x="1669" y="145469"/>
                  </a:lnTo>
                  <a:lnTo>
                    <a:pt x="382" y="198763"/>
                  </a:lnTo>
                  <a:lnTo>
                    <a:pt x="0" y="255696"/>
                  </a:lnTo>
                  <a:lnTo>
                    <a:pt x="5281" y="310069"/>
                  </a:lnTo>
                  <a:lnTo>
                    <a:pt x="9067" y="368640"/>
                  </a:lnTo>
                  <a:lnTo>
                    <a:pt x="9999" y="40640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4" name="Freeform 73"/>
            <p:cNvSpPr/>
            <p:nvPr/>
          </p:nvSpPr>
          <p:spPr>
            <a:xfrm>
              <a:off x="8628658" y="2957077"/>
              <a:ext cx="154977" cy="212844"/>
            </a:xfrm>
            <a:custGeom>
              <a:avLst/>
              <a:gdLst/>
              <a:ahLst/>
              <a:cxnLst/>
              <a:rect l="0" t="0" r="0" b="0"/>
              <a:pathLst>
                <a:path w="154977" h="212844">
                  <a:moveTo>
                    <a:pt x="149582" y="70603"/>
                  </a:moveTo>
                  <a:lnTo>
                    <a:pt x="154976" y="49029"/>
                  </a:lnTo>
                  <a:lnTo>
                    <a:pt x="151603" y="29406"/>
                  </a:lnTo>
                  <a:lnTo>
                    <a:pt x="147543" y="19431"/>
                  </a:lnTo>
                  <a:lnTo>
                    <a:pt x="140321" y="11653"/>
                  </a:lnTo>
                  <a:lnTo>
                    <a:pt x="120254" y="0"/>
                  </a:lnTo>
                  <a:lnTo>
                    <a:pt x="96284" y="89"/>
                  </a:lnTo>
                  <a:lnTo>
                    <a:pt x="71707" y="8784"/>
                  </a:lnTo>
                  <a:lnTo>
                    <a:pt x="49495" y="23937"/>
                  </a:lnTo>
                  <a:lnTo>
                    <a:pt x="23344" y="56901"/>
                  </a:lnTo>
                  <a:lnTo>
                    <a:pt x="6690" y="95267"/>
                  </a:lnTo>
                  <a:lnTo>
                    <a:pt x="0" y="140627"/>
                  </a:lnTo>
                  <a:lnTo>
                    <a:pt x="2447" y="153410"/>
                  </a:lnTo>
                  <a:lnTo>
                    <a:pt x="14197" y="173634"/>
                  </a:lnTo>
                  <a:lnTo>
                    <a:pt x="22072" y="178802"/>
                  </a:lnTo>
                  <a:lnTo>
                    <a:pt x="39853" y="181533"/>
                  </a:lnTo>
                  <a:lnTo>
                    <a:pt x="56034" y="175973"/>
                  </a:lnTo>
                  <a:lnTo>
                    <a:pt x="70752" y="164848"/>
                  </a:lnTo>
                  <a:lnTo>
                    <a:pt x="98597" y="127100"/>
                  </a:lnTo>
                  <a:lnTo>
                    <a:pt x="109988" y="102486"/>
                  </a:lnTo>
                  <a:lnTo>
                    <a:pt x="123295" y="41869"/>
                  </a:lnTo>
                  <a:lnTo>
                    <a:pt x="125284" y="39029"/>
                  </a:lnTo>
                  <a:lnTo>
                    <a:pt x="126610" y="41652"/>
                  </a:lnTo>
                  <a:lnTo>
                    <a:pt x="126954" y="55478"/>
                  </a:lnTo>
                  <a:lnTo>
                    <a:pt x="120359" y="107161"/>
                  </a:lnTo>
                  <a:lnTo>
                    <a:pt x="121608" y="158059"/>
                  </a:lnTo>
                  <a:lnTo>
                    <a:pt x="138245" y="195876"/>
                  </a:lnTo>
                  <a:lnTo>
                    <a:pt x="149582" y="212843"/>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5" name="Freeform 74"/>
            <p:cNvSpPr/>
            <p:nvPr/>
          </p:nvSpPr>
          <p:spPr>
            <a:xfrm>
              <a:off x="8891220" y="2936240"/>
              <a:ext cx="363360" cy="239537"/>
            </a:xfrm>
            <a:custGeom>
              <a:avLst/>
              <a:gdLst/>
              <a:ahLst/>
              <a:cxnLst/>
              <a:rect l="0" t="0" r="0" b="0"/>
              <a:pathLst>
                <a:path w="363360" h="239537">
                  <a:moveTo>
                    <a:pt x="19100" y="0"/>
                  </a:moveTo>
                  <a:lnTo>
                    <a:pt x="4959" y="53211"/>
                  </a:lnTo>
                  <a:lnTo>
                    <a:pt x="0" y="115163"/>
                  </a:lnTo>
                  <a:lnTo>
                    <a:pt x="1399" y="157046"/>
                  </a:lnTo>
                  <a:lnTo>
                    <a:pt x="9728" y="180429"/>
                  </a:lnTo>
                  <a:lnTo>
                    <a:pt x="23966" y="196090"/>
                  </a:lnTo>
                  <a:lnTo>
                    <a:pt x="32504" y="201847"/>
                  </a:lnTo>
                  <a:lnTo>
                    <a:pt x="41583" y="203427"/>
                  </a:lnTo>
                  <a:lnTo>
                    <a:pt x="60701" y="199161"/>
                  </a:lnTo>
                  <a:lnTo>
                    <a:pt x="90505" y="178673"/>
                  </a:lnTo>
                  <a:lnTo>
                    <a:pt x="115391" y="151154"/>
                  </a:lnTo>
                  <a:lnTo>
                    <a:pt x="139875" y="93394"/>
                  </a:lnTo>
                  <a:lnTo>
                    <a:pt x="143643" y="82583"/>
                  </a:lnTo>
                  <a:lnTo>
                    <a:pt x="146156" y="81020"/>
                  </a:lnTo>
                  <a:lnTo>
                    <a:pt x="148947" y="94335"/>
                  </a:lnTo>
                  <a:lnTo>
                    <a:pt x="153896" y="153673"/>
                  </a:lnTo>
                  <a:lnTo>
                    <a:pt x="165154" y="190407"/>
                  </a:lnTo>
                  <a:lnTo>
                    <a:pt x="177711" y="211061"/>
                  </a:lnTo>
                  <a:lnTo>
                    <a:pt x="194580" y="227766"/>
                  </a:lnTo>
                  <a:lnTo>
                    <a:pt x="216377" y="236696"/>
                  </a:lnTo>
                  <a:lnTo>
                    <a:pt x="239988" y="239536"/>
                  </a:lnTo>
                  <a:lnTo>
                    <a:pt x="261770" y="237035"/>
                  </a:lnTo>
                  <a:lnTo>
                    <a:pt x="293073" y="223887"/>
                  </a:lnTo>
                  <a:lnTo>
                    <a:pt x="318404" y="205692"/>
                  </a:lnTo>
                  <a:lnTo>
                    <a:pt x="346061" y="164223"/>
                  </a:lnTo>
                  <a:lnTo>
                    <a:pt x="358563" y="130315"/>
                  </a:lnTo>
                  <a:lnTo>
                    <a:pt x="363359" y="72444"/>
                  </a:lnTo>
                  <a:lnTo>
                    <a:pt x="361180" y="36893"/>
                  </a:lnTo>
                  <a:lnTo>
                    <a:pt x="354380" y="1016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77" name="Freeform 76"/>
          <p:cNvSpPr/>
          <p:nvPr/>
        </p:nvSpPr>
        <p:spPr>
          <a:xfrm>
            <a:off x="1940560" y="3698240"/>
            <a:ext cx="10161" cy="10161"/>
          </a:xfrm>
          <a:custGeom>
            <a:avLst/>
            <a:gdLst/>
            <a:ahLst/>
            <a:cxnLst/>
            <a:rect l="0" t="0" r="0" b="0"/>
            <a:pathLst>
              <a:path w="10161" h="10161">
                <a:moveTo>
                  <a:pt x="10160" y="0"/>
                </a:moveTo>
                <a:lnTo>
                  <a:pt x="0" y="1016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nvGrpSpPr>
          <p:cNvPr id="145" name="Group 144"/>
          <p:cNvGrpSpPr/>
          <p:nvPr/>
        </p:nvGrpSpPr>
        <p:grpSpPr>
          <a:xfrm>
            <a:off x="2245389" y="3352800"/>
            <a:ext cx="7152612" cy="1016001"/>
            <a:chOff x="2245389" y="3352800"/>
            <a:chExt cx="7152612" cy="1016001"/>
          </a:xfrm>
        </p:grpSpPr>
        <p:sp>
          <p:nvSpPr>
            <p:cNvPr id="78" name="Freeform 77"/>
            <p:cNvSpPr/>
            <p:nvPr/>
          </p:nvSpPr>
          <p:spPr>
            <a:xfrm>
              <a:off x="2245389" y="3434080"/>
              <a:ext cx="30452" cy="436881"/>
            </a:xfrm>
            <a:custGeom>
              <a:avLst/>
              <a:gdLst/>
              <a:ahLst/>
              <a:cxnLst/>
              <a:rect l="0" t="0" r="0" b="0"/>
              <a:pathLst>
                <a:path w="30452" h="436881">
                  <a:moveTo>
                    <a:pt x="30451" y="0"/>
                  </a:moveTo>
                  <a:lnTo>
                    <a:pt x="19664" y="16181"/>
                  </a:lnTo>
                  <a:lnTo>
                    <a:pt x="10885" y="68212"/>
                  </a:lnTo>
                  <a:lnTo>
                    <a:pt x="3707" y="117421"/>
                  </a:lnTo>
                  <a:lnTo>
                    <a:pt x="1078" y="174397"/>
                  </a:lnTo>
                  <a:lnTo>
                    <a:pt x="299" y="233048"/>
                  </a:lnTo>
                  <a:lnTo>
                    <a:pt x="68" y="286676"/>
                  </a:lnTo>
                  <a:lnTo>
                    <a:pt x="0" y="337185"/>
                  </a:lnTo>
                  <a:lnTo>
                    <a:pt x="2987" y="392268"/>
                  </a:lnTo>
                  <a:lnTo>
                    <a:pt x="10131" y="43688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9" name="Freeform 78"/>
            <p:cNvSpPr/>
            <p:nvPr/>
          </p:nvSpPr>
          <p:spPr>
            <a:xfrm>
              <a:off x="2462027" y="3632984"/>
              <a:ext cx="230374" cy="236462"/>
            </a:xfrm>
            <a:custGeom>
              <a:avLst/>
              <a:gdLst/>
              <a:ahLst/>
              <a:cxnLst/>
              <a:rect l="0" t="0" r="0" b="0"/>
              <a:pathLst>
                <a:path w="230374" h="236462">
                  <a:moveTo>
                    <a:pt x="149093" y="85576"/>
                  </a:moveTo>
                  <a:lnTo>
                    <a:pt x="129558" y="43152"/>
                  </a:lnTo>
                  <a:lnTo>
                    <a:pt x="111069" y="13928"/>
                  </a:lnTo>
                  <a:lnTo>
                    <a:pt x="102295" y="7331"/>
                  </a:lnTo>
                  <a:lnTo>
                    <a:pt x="80504" y="0"/>
                  </a:lnTo>
                  <a:lnTo>
                    <a:pt x="70629" y="1432"/>
                  </a:lnTo>
                  <a:lnTo>
                    <a:pt x="53637" y="12054"/>
                  </a:lnTo>
                  <a:lnTo>
                    <a:pt x="31377" y="42468"/>
                  </a:lnTo>
                  <a:lnTo>
                    <a:pt x="7852" y="103453"/>
                  </a:lnTo>
                  <a:lnTo>
                    <a:pt x="0" y="141673"/>
                  </a:lnTo>
                  <a:lnTo>
                    <a:pt x="683" y="182725"/>
                  </a:lnTo>
                  <a:lnTo>
                    <a:pt x="6369" y="205518"/>
                  </a:lnTo>
                  <a:lnTo>
                    <a:pt x="16422" y="226937"/>
                  </a:lnTo>
                  <a:lnTo>
                    <a:pt x="23392" y="232875"/>
                  </a:lnTo>
                  <a:lnTo>
                    <a:pt x="31426" y="235704"/>
                  </a:lnTo>
                  <a:lnTo>
                    <a:pt x="40168" y="236461"/>
                  </a:lnTo>
                  <a:lnTo>
                    <a:pt x="55903" y="231282"/>
                  </a:lnTo>
                  <a:lnTo>
                    <a:pt x="63259" y="226740"/>
                  </a:lnTo>
                  <a:lnTo>
                    <a:pt x="84401" y="198773"/>
                  </a:lnTo>
                  <a:lnTo>
                    <a:pt x="118567" y="135674"/>
                  </a:lnTo>
                  <a:lnTo>
                    <a:pt x="129882" y="108971"/>
                  </a:lnTo>
                  <a:lnTo>
                    <a:pt x="137380" y="76452"/>
                  </a:lnTo>
                  <a:lnTo>
                    <a:pt x="140156" y="76107"/>
                  </a:lnTo>
                  <a:lnTo>
                    <a:pt x="143135" y="79263"/>
                  </a:lnTo>
                  <a:lnTo>
                    <a:pt x="153964" y="141587"/>
                  </a:lnTo>
                  <a:lnTo>
                    <a:pt x="168473" y="170156"/>
                  </a:lnTo>
                  <a:lnTo>
                    <a:pt x="187071" y="192920"/>
                  </a:lnTo>
                  <a:lnTo>
                    <a:pt x="230373" y="217656"/>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0" name="Freeform 79"/>
            <p:cNvSpPr/>
            <p:nvPr/>
          </p:nvSpPr>
          <p:spPr>
            <a:xfrm>
              <a:off x="2722880" y="3627120"/>
              <a:ext cx="220232" cy="194485"/>
            </a:xfrm>
            <a:custGeom>
              <a:avLst/>
              <a:gdLst/>
              <a:ahLst/>
              <a:cxnLst/>
              <a:rect l="0" t="0" r="0" b="0"/>
              <a:pathLst>
                <a:path w="220232" h="194485">
                  <a:moveTo>
                    <a:pt x="0" y="30480"/>
                  </a:moveTo>
                  <a:lnTo>
                    <a:pt x="8041" y="66646"/>
                  </a:lnTo>
                  <a:lnTo>
                    <a:pt x="17992" y="128313"/>
                  </a:lnTo>
                  <a:lnTo>
                    <a:pt x="34006" y="182384"/>
                  </a:lnTo>
                  <a:lnTo>
                    <a:pt x="39604" y="188194"/>
                  </a:lnTo>
                  <a:lnTo>
                    <a:pt x="46723" y="190938"/>
                  </a:lnTo>
                  <a:lnTo>
                    <a:pt x="54855" y="191639"/>
                  </a:lnTo>
                  <a:lnTo>
                    <a:pt x="61406" y="187590"/>
                  </a:lnTo>
                  <a:lnTo>
                    <a:pt x="71694" y="171050"/>
                  </a:lnTo>
                  <a:lnTo>
                    <a:pt x="79387" y="123639"/>
                  </a:lnTo>
                  <a:lnTo>
                    <a:pt x="81848" y="92075"/>
                  </a:lnTo>
                  <a:lnTo>
                    <a:pt x="83917" y="91863"/>
                  </a:lnTo>
                  <a:lnTo>
                    <a:pt x="89225" y="100659"/>
                  </a:lnTo>
                  <a:lnTo>
                    <a:pt x="109605" y="159063"/>
                  </a:lnTo>
                  <a:lnTo>
                    <a:pt x="120586" y="176434"/>
                  </a:lnTo>
                  <a:lnTo>
                    <a:pt x="136003" y="188670"/>
                  </a:lnTo>
                  <a:lnTo>
                    <a:pt x="144855" y="193513"/>
                  </a:lnTo>
                  <a:lnTo>
                    <a:pt x="153014" y="194484"/>
                  </a:lnTo>
                  <a:lnTo>
                    <a:pt x="168101" y="189543"/>
                  </a:lnTo>
                  <a:lnTo>
                    <a:pt x="189288" y="168674"/>
                  </a:lnTo>
                  <a:lnTo>
                    <a:pt x="212420" y="113345"/>
                  </a:lnTo>
                  <a:lnTo>
                    <a:pt x="220231" y="78739"/>
                  </a:lnTo>
                  <a:lnTo>
                    <a:pt x="219535" y="42897"/>
                  </a:lnTo>
                  <a:lnTo>
                    <a:pt x="212179" y="16849"/>
                  </a:lnTo>
                  <a:lnTo>
                    <a:pt x="203200" y="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1" name="Freeform 80"/>
            <p:cNvSpPr/>
            <p:nvPr/>
          </p:nvSpPr>
          <p:spPr>
            <a:xfrm>
              <a:off x="3058160" y="3634604"/>
              <a:ext cx="113519" cy="182795"/>
            </a:xfrm>
            <a:custGeom>
              <a:avLst/>
              <a:gdLst/>
              <a:ahLst/>
              <a:cxnLst/>
              <a:rect l="0" t="0" r="0" b="0"/>
              <a:pathLst>
                <a:path w="113519" h="182795">
                  <a:moveTo>
                    <a:pt x="71120" y="12836"/>
                  </a:moveTo>
                  <a:lnTo>
                    <a:pt x="60333" y="2049"/>
                  </a:lnTo>
                  <a:lnTo>
                    <a:pt x="52640" y="0"/>
                  </a:lnTo>
                  <a:lnTo>
                    <a:pt x="32050" y="734"/>
                  </a:lnTo>
                  <a:lnTo>
                    <a:pt x="13869" y="7834"/>
                  </a:lnTo>
                  <a:lnTo>
                    <a:pt x="5859" y="12888"/>
                  </a:lnTo>
                  <a:lnTo>
                    <a:pt x="2777" y="18515"/>
                  </a:lnTo>
                  <a:lnTo>
                    <a:pt x="2980" y="24524"/>
                  </a:lnTo>
                  <a:lnTo>
                    <a:pt x="5374" y="30788"/>
                  </a:lnTo>
                  <a:lnTo>
                    <a:pt x="17064" y="40758"/>
                  </a:lnTo>
                  <a:lnTo>
                    <a:pt x="72936" y="81014"/>
                  </a:lnTo>
                  <a:lnTo>
                    <a:pt x="96745" y="106415"/>
                  </a:lnTo>
                  <a:lnTo>
                    <a:pt x="112705" y="135390"/>
                  </a:lnTo>
                  <a:lnTo>
                    <a:pt x="113518" y="144210"/>
                  </a:lnTo>
                  <a:lnTo>
                    <a:pt x="108402" y="160030"/>
                  </a:lnTo>
                  <a:lnTo>
                    <a:pt x="95592" y="171577"/>
                  </a:lnTo>
                  <a:lnTo>
                    <a:pt x="87435" y="176237"/>
                  </a:lnTo>
                  <a:lnTo>
                    <a:pt x="48986" y="182794"/>
                  </a:lnTo>
                  <a:lnTo>
                    <a:pt x="0" y="175396"/>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2" name="Freeform 81"/>
            <p:cNvSpPr/>
            <p:nvPr/>
          </p:nvSpPr>
          <p:spPr>
            <a:xfrm>
              <a:off x="3484880" y="3563476"/>
              <a:ext cx="314961" cy="208366"/>
            </a:xfrm>
            <a:custGeom>
              <a:avLst/>
              <a:gdLst/>
              <a:ahLst/>
              <a:cxnLst/>
              <a:rect l="0" t="0" r="0" b="0"/>
              <a:pathLst>
                <a:path w="314961" h="208366">
                  <a:moveTo>
                    <a:pt x="0" y="63644"/>
                  </a:moveTo>
                  <a:lnTo>
                    <a:pt x="5393" y="123564"/>
                  </a:lnTo>
                  <a:lnTo>
                    <a:pt x="20584" y="186319"/>
                  </a:lnTo>
                  <a:lnTo>
                    <a:pt x="23883" y="199614"/>
                  </a:lnTo>
                  <a:lnTo>
                    <a:pt x="23824" y="206219"/>
                  </a:lnTo>
                  <a:lnTo>
                    <a:pt x="21527" y="208365"/>
                  </a:lnTo>
                  <a:lnTo>
                    <a:pt x="17738" y="207538"/>
                  </a:lnTo>
                  <a:lnTo>
                    <a:pt x="10517" y="194578"/>
                  </a:lnTo>
                  <a:lnTo>
                    <a:pt x="7012" y="184800"/>
                  </a:lnTo>
                  <a:lnTo>
                    <a:pt x="7471" y="144071"/>
                  </a:lnTo>
                  <a:lnTo>
                    <a:pt x="25851" y="88980"/>
                  </a:lnTo>
                  <a:lnTo>
                    <a:pt x="38207" y="65873"/>
                  </a:lnTo>
                  <a:lnTo>
                    <a:pt x="54234" y="50336"/>
                  </a:lnTo>
                  <a:lnTo>
                    <a:pt x="63249" y="44612"/>
                  </a:lnTo>
                  <a:lnTo>
                    <a:pt x="82297" y="41262"/>
                  </a:lnTo>
                  <a:lnTo>
                    <a:pt x="92118" y="41949"/>
                  </a:lnTo>
                  <a:lnTo>
                    <a:pt x="109051" y="51744"/>
                  </a:lnTo>
                  <a:lnTo>
                    <a:pt x="138318" y="85627"/>
                  </a:lnTo>
                  <a:lnTo>
                    <a:pt x="146141" y="108034"/>
                  </a:lnTo>
                  <a:lnTo>
                    <a:pt x="151164" y="159212"/>
                  </a:lnTo>
                  <a:lnTo>
                    <a:pt x="148189" y="164609"/>
                  </a:lnTo>
                  <a:lnTo>
                    <a:pt x="142819" y="164820"/>
                  </a:lnTo>
                  <a:lnTo>
                    <a:pt x="135853" y="161575"/>
                  </a:lnTo>
                  <a:lnTo>
                    <a:pt x="131209" y="154896"/>
                  </a:lnTo>
                  <a:lnTo>
                    <a:pt x="126048" y="135433"/>
                  </a:lnTo>
                  <a:lnTo>
                    <a:pt x="128537" y="93695"/>
                  </a:lnTo>
                  <a:lnTo>
                    <a:pt x="141817" y="50974"/>
                  </a:lnTo>
                  <a:lnTo>
                    <a:pt x="156728" y="29414"/>
                  </a:lnTo>
                  <a:lnTo>
                    <a:pt x="174643" y="13435"/>
                  </a:lnTo>
                  <a:lnTo>
                    <a:pt x="193895" y="2570"/>
                  </a:lnTo>
                  <a:lnTo>
                    <a:pt x="213740" y="0"/>
                  </a:lnTo>
                  <a:lnTo>
                    <a:pt x="232720" y="3749"/>
                  </a:lnTo>
                  <a:lnTo>
                    <a:pt x="248682" y="12941"/>
                  </a:lnTo>
                  <a:lnTo>
                    <a:pt x="270361" y="41597"/>
                  </a:lnTo>
                  <a:lnTo>
                    <a:pt x="289802" y="98717"/>
                  </a:lnTo>
                  <a:lnTo>
                    <a:pt x="304514" y="154653"/>
                  </a:lnTo>
                  <a:lnTo>
                    <a:pt x="314960" y="205884"/>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3" name="Freeform 82"/>
            <p:cNvSpPr/>
            <p:nvPr/>
          </p:nvSpPr>
          <p:spPr>
            <a:xfrm>
              <a:off x="3840480" y="3566160"/>
              <a:ext cx="140015" cy="210818"/>
            </a:xfrm>
            <a:custGeom>
              <a:avLst/>
              <a:gdLst/>
              <a:ahLst/>
              <a:cxnLst/>
              <a:rect l="0" t="0" r="0" b="0"/>
              <a:pathLst>
                <a:path w="140015" h="210818">
                  <a:moveTo>
                    <a:pt x="0" y="60960"/>
                  </a:moveTo>
                  <a:lnTo>
                    <a:pt x="13965" y="93405"/>
                  </a:lnTo>
                  <a:lnTo>
                    <a:pt x="24877" y="151098"/>
                  </a:lnTo>
                  <a:lnTo>
                    <a:pt x="34213" y="182494"/>
                  </a:lnTo>
                  <a:lnTo>
                    <a:pt x="46815" y="200018"/>
                  </a:lnTo>
                  <a:lnTo>
                    <a:pt x="54917" y="207852"/>
                  </a:lnTo>
                  <a:lnTo>
                    <a:pt x="63704" y="210817"/>
                  </a:lnTo>
                  <a:lnTo>
                    <a:pt x="82500" y="208090"/>
                  </a:lnTo>
                  <a:lnTo>
                    <a:pt x="99132" y="196343"/>
                  </a:lnTo>
                  <a:lnTo>
                    <a:pt x="112921" y="178703"/>
                  </a:lnTo>
                  <a:lnTo>
                    <a:pt x="134728" y="122931"/>
                  </a:lnTo>
                  <a:lnTo>
                    <a:pt x="140014" y="86346"/>
                  </a:lnTo>
                  <a:lnTo>
                    <a:pt x="133905" y="26116"/>
                  </a:lnTo>
                  <a:lnTo>
                    <a:pt x="132080" y="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4" name="Freeform 83"/>
            <p:cNvSpPr/>
            <p:nvPr/>
          </p:nvSpPr>
          <p:spPr>
            <a:xfrm>
              <a:off x="4097036" y="3586480"/>
              <a:ext cx="92667" cy="243841"/>
            </a:xfrm>
            <a:custGeom>
              <a:avLst/>
              <a:gdLst/>
              <a:ahLst/>
              <a:cxnLst/>
              <a:rect l="0" t="0" r="0" b="0"/>
              <a:pathLst>
                <a:path w="92667" h="243841">
                  <a:moveTo>
                    <a:pt x="68564" y="0"/>
                  </a:moveTo>
                  <a:lnTo>
                    <a:pt x="11999" y="0"/>
                  </a:lnTo>
                  <a:lnTo>
                    <a:pt x="4890" y="3387"/>
                  </a:lnTo>
                  <a:lnTo>
                    <a:pt x="1279" y="9031"/>
                  </a:lnTo>
                  <a:lnTo>
                    <a:pt x="0" y="16181"/>
                  </a:lnTo>
                  <a:lnTo>
                    <a:pt x="1406" y="23205"/>
                  </a:lnTo>
                  <a:lnTo>
                    <a:pt x="8989" y="37030"/>
                  </a:lnTo>
                  <a:lnTo>
                    <a:pt x="59417" y="92015"/>
                  </a:lnTo>
                  <a:lnTo>
                    <a:pt x="83022" y="139176"/>
                  </a:lnTo>
                  <a:lnTo>
                    <a:pt x="92666" y="171812"/>
                  </a:lnTo>
                  <a:lnTo>
                    <a:pt x="91318" y="192637"/>
                  </a:lnTo>
                  <a:lnTo>
                    <a:pt x="83945" y="210170"/>
                  </a:lnTo>
                  <a:lnTo>
                    <a:pt x="78818" y="218007"/>
                  </a:lnTo>
                  <a:lnTo>
                    <a:pt x="61080" y="229725"/>
                  </a:lnTo>
                  <a:lnTo>
                    <a:pt x="31727" y="239658"/>
                  </a:lnTo>
                  <a:lnTo>
                    <a:pt x="7604" y="24384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5" name="Freeform 84"/>
            <p:cNvSpPr/>
            <p:nvPr/>
          </p:nvSpPr>
          <p:spPr>
            <a:xfrm>
              <a:off x="4338320" y="3413760"/>
              <a:ext cx="40641" cy="426721"/>
            </a:xfrm>
            <a:custGeom>
              <a:avLst/>
              <a:gdLst/>
              <a:ahLst/>
              <a:cxnLst/>
              <a:rect l="0" t="0" r="0" b="0"/>
              <a:pathLst>
                <a:path w="40641" h="426721">
                  <a:moveTo>
                    <a:pt x="0" y="0"/>
                  </a:moveTo>
                  <a:lnTo>
                    <a:pt x="14141" y="51172"/>
                  </a:lnTo>
                  <a:lnTo>
                    <a:pt x="18489" y="97571"/>
                  </a:lnTo>
                  <a:lnTo>
                    <a:pt x="19778" y="154216"/>
                  </a:lnTo>
                  <a:lnTo>
                    <a:pt x="20159" y="213898"/>
                  </a:lnTo>
                  <a:lnTo>
                    <a:pt x="27271" y="272670"/>
                  </a:lnTo>
                  <a:lnTo>
                    <a:pt x="32857" y="333281"/>
                  </a:lnTo>
                  <a:lnTo>
                    <a:pt x="39102" y="389072"/>
                  </a:lnTo>
                  <a:lnTo>
                    <a:pt x="40640" y="42672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6" name="Freeform 85"/>
            <p:cNvSpPr/>
            <p:nvPr/>
          </p:nvSpPr>
          <p:spPr>
            <a:xfrm>
              <a:off x="4307840" y="3586480"/>
              <a:ext cx="213361" cy="50801"/>
            </a:xfrm>
            <a:custGeom>
              <a:avLst/>
              <a:gdLst/>
              <a:ahLst/>
              <a:cxnLst/>
              <a:rect l="0" t="0" r="0" b="0"/>
              <a:pathLst>
                <a:path w="213361" h="50801">
                  <a:moveTo>
                    <a:pt x="0" y="50800"/>
                  </a:moveTo>
                  <a:lnTo>
                    <a:pt x="25463" y="35706"/>
                  </a:lnTo>
                  <a:lnTo>
                    <a:pt x="75815" y="20684"/>
                  </a:lnTo>
                  <a:lnTo>
                    <a:pt x="134387" y="6845"/>
                  </a:lnTo>
                  <a:lnTo>
                    <a:pt x="194027" y="901"/>
                  </a:lnTo>
                  <a:lnTo>
                    <a:pt x="213360" y="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7" name="Freeform 86"/>
            <p:cNvSpPr/>
            <p:nvPr/>
          </p:nvSpPr>
          <p:spPr>
            <a:xfrm>
              <a:off x="4771390" y="3576079"/>
              <a:ext cx="145676" cy="244082"/>
            </a:xfrm>
            <a:custGeom>
              <a:avLst/>
              <a:gdLst/>
              <a:ahLst/>
              <a:cxnLst/>
              <a:rect l="0" t="0" r="0" b="0"/>
              <a:pathLst>
                <a:path w="145676" h="244082">
                  <a:moveTo>
                    <a:pt x="13970" y="91681"/>
                  </a:moveTo>
                  <a:lnTo>
                    <a:pt x="70535" y="91681"/>
                  </a:lnTo>
                  <a:lnTo>
                    <a:pt x="120555" y="89423"/>
                  </a:lnTo>
                  <a:lnTo>
                    <a:pt x="138858" y="80894"/>
                  </a:lnTo>
                  <a:lnTo>
                    <a:pt x="143513" y="74330"/>
                  </a:lnTo>
                  <a:lnTo>
                    <a:pt x="145488" y="66567"/>
                  </a:lnTo>
                  <a:lnTo>
                    <a:pt x="145675" y="58005"/>
                  </a:lnTo>
                  <a:lnTo>
                    <a:pt x="135152" y="29774"/>
                  </a:lnTo>
                  <a:lnTo>
                    <a:pt x="112341" y="5354"/>
                  </a:lnTo>
                  <a:lnTo>
                    <a:pt x="103257" y="1392"/>
                  </a:lnTo>
                  <a:lnTo>
                    <a:pt x="84133" y="0"/>
                  </a:lnTo>
                  <a:lnTo>
                    <a:pt x="75421" y="3467"/>
                  </a:lnTo>
                  <a:lnTo>
                    <a:pt x="51244" y="25656"/>
                  </a:lnTo>
                  <a:lnTo>
                    <a:pt x="25390" y="61456"/>
                  </a:lnTo>
                  <a:lnTo>
                    <a:pt x="5397" y="120539"/>
                  </a:lnTo>
                  <a:lnTo>
                    <a:pt x="0" y="147405"/>
                  </a:lnTo>
                  <a:lnTo>
                    <a:pt x="1364" y="170633"/>
                  </a:lnTo>
                  <a:lnTo>
                    <a:pt x="13873" y="202752"/>
                  </a:lnTo>
                  <a:lnTo>
                    <a:pt x="31613" y="220444"/>
                  </a:lnTo>
                  <a:lnTo>
                    <a:pt x="52291" y="233576"/>
                  </a:lnTo>
                  <a:lnTo>
                    <a:pt x="85090" y="244081"/>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8" name="Freeform 87"/>
            <p:cNvSpPr/>
            <p:nvPr/>
          </p:nvSpPr>
          <p:spPr>
            <a:xfrm>
              <a:off x="5021597" y="3586480"/>
              <a:ext cx="161363" cy="203201"/>
            </a:xfrm>
            <a:custGeom>
              <a:avLst/>
              <a:gdLst/>
              <a:ahLst/>
              <a:cxnLst/>
              <a:rect l="0" t="0" r="0" b="0"/>
              <a:pathLst>
                <a:path w="161363" h="203201">
                  <a:moveTo>
                    <a:pt x="68563" y="0"/>
                  </a:moveTo>
                  <a:lnTo>
                    <a:pt x="11998" y="0"/>
                  </a:lnTo>
                  <a:lnTo>
                    <a:pt x="4888" y="3387"/>
                  </a:lnTo>
                  <a:lnTo>
                    <a:pt x="1278" y="9031"/>
                  </a:lnTo>
                  <a:lnTo>
                    <a:pt x="0" y="16181"/>
                  </a:lnTo>
                  <a:lnTo>
                    <a:pt x="2534" y="23205"/>
                  </a:lnTo>
                  <a:lnTo>
                    <a:pt x="14381" y="37030"/>
                  </a:lnTo>
                  <a:lnTo>
                    <a:pt x="67337" y="71091"/>
                  </a:lnTo>
                  <a:lnTo>
                    <a:pt x="125055" y="104983"/>
                  </a:lnTo>
                  <a:lnTo>
                    <a:pt x="142965" y="118532"/>
                  </a:lnTo>
                  <a:lnTo>
                    <a:pt x="160348" y="144247"/>
                  </a:lnTo>
                  <a:lnTo>
                    <a:pt x="161362" y="153738"/>
                  </a:lnTo>
                  <a:lnTo>
                    <a:pt x="156468" y="173315"/>
                  </a:lnTo>
                  <a:lnTo>
                    <a:pt x="143756" y="187283"/>
                  </a:lnTo>
                  <a:lnTo>
                    <a:pt x="135625" y="192589"/>
                  </a:lnTo>
                  <a:lnTo>
                    <a:pt x="78723" y="20320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9" name="Freeform 88"/>
            <p:cNvSpPr/>
            <p:nvPr/>
          </p:nvSpPr>
          <p:spPr>
            <a:xfrm>
              <a:off x="5232400" y="3362960"/>
              <a:ext cx="142241" cy="416561"/>
            </a:xfrm>
            <a:custGeom>
              <a:avLst/>
              <a:gdLst/>
              <a:ahLst/>
              <a:cxnLst/>
              <a:rect l="0" t="0" r="0" b="0"/>
              <a:pathLst>
                <a:path w="142241" h="416561">
                  <a:moveTo>
                    <a:pt x="0" y="0"/>
                  </a:moveTo>
                  <a:lnTo>
                    <a:pt x="22104" y="42187"/>
                  </a:lnTo>
                  <a:lnTo>
                    <a:pt x="42372" y="97892"/>
                  </a:lnTo>
                  <a:lnTo>
                    <a:pt x="52700" y="159953"/>
                  </a:lnTo>
                  <a:lnTo>
                    <a:pt x="71287" y="223291"/>
                  </a:lnTo>
                  <a:lnTo>
                    <a:pt x="84699" y="280296"/>
                  </a:lnTo>
                  <a:lnTo>
                    <a:pt x="104615" y="343551"/>
                  </a:lnTo>
                  <a:lnTo>
                    <a:pt x="131453" y="400213"/>
                  </a:lnTo>
                  <a:lnTo>
                    <a:pt x="142240" y="41656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0" name="Freeform 89"/>
            <p:cNvSpPr/>
            <p:nvPr/>
          </p:nvSpPr>
          <p:spPr>
            <a:xfrm>
              <a:off x="5201920" y="3556000"/>
              <a:ext cx="111761" cy="40641"/>
            </a:xfrm>
            <a:custGeom>
              <a:avLst/>
              <a:gdLst/>
              <a:ahLst/>
              <a:cxnLst/>
              <a:rect l="0" t="0" r="0" b="0"/>
              <a:pathLst>
                <a:path w="111761" h="40641">
                  <a:moveTo>
                    <a:pt x="0" y="40640"/>
                  </a:moveTo>
                  <a:lnTo>
                    <a:pt x="42424" y="17751"/>
                  </a:lnTo>
                  <a:lnTo>
                    <a:pt x="93696" y="8150"/>
                  </a:lnTo>
                  <a:lnTo>
                    <a:pt x="111760" y="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1" name="Freeform 90"/>
            <p:cNvSpPr/>
            <p:nvPr/>
          </p:nvSpPr>
          <p:spPr>
            <a:xfrm>
              <a:off x="5489704" y="3550869"/>
              <a:ext cx="189737" cy="214873"/>
            </a:xfrm>
            <a:custGeom>
              <a:avLst/>
              <a:gdLst/>
              <a:ahLst/>
              <a:cxnLst/>
              <a:rect l="0" t="0" r="0" b="0"/>
              <a:pathLst>
                <a:path w="189737" h="214873">
                  <a:moveTo>
                    <a:pt x="88136" y="96571"/>
                  </a:moveTo>
                  <a:lnTo>
                    <a:pt x="82742" y="36652"/>
                  </a:lnTo>
                  <a:lnTo>
                    <a:pt x="73995" y="5440"/>
                  </a:lnTo>
                  <a:lnTo>
                    <a:pt x="68549" y="821"/>
                  </a:lnTo>
                  <a:lnTo>
                    <a:pt x="61531" y="0"/>
                  </a:lnTo>
                  <a:lnTo>
                    <a:pt x="53466" y="1710"/>
                  </a:lnTo>
                  <a:lnTo>
                    <a:pt x="38484" y="15652"/>
                  </a:lnTo>
                  <a:lnTo>
                    <a:pt x="25429" y="38029"/>
                  </a:lnTo>
                  <a:lnTo>
                    <a:pt x="7849" y="92366"/>
                  </a:lnTo>
                  <a:lnTo>
                    <a:pt x="0" y="128815"/>
                  </a:lnTo>
                  <a:lnTo>
                    <a:pt x="685" y="168214"/>
                  </a:lnTo>
                  <a:lnTo>
                    <a:pt x="6371" y="192759"/>
                  </a:lnTo>
                  <a:lnTo>
                    <a:pt x="16424" y="211194"/>
                  </a:lnTo>
                  <a:lnTo>
                    <a:pt x="23395" y="214755"/>
                  </a:lnTo>
                  <a:lnTo>
                    <a:pt x="31428" y="214872"/>
                  </a:lnTo>
                  <a:lnTo>
                    <a:pt x="40171" y="212691"/>
                  </a:lnTo>
                  <a:lnTo>
                    <a:pt x="55906" y="201238"/>
                  </a:lnTo>
                  <a:lnTo>
                    <a:pt x="69296" y="183730"/>
                  </a:lnTo>
                  <a:lnTo>
                    <a:pt x="82052" y="148485"/>
                  </a:lnTo>
                  <a:lnTo>
                    <a:pt x="92729" y="88119"/>
                  </a:lnTo>
                  <a:lnTo>
                    <a:pt x="94584" y="85292"/>
                  </a:lnTo>
                  <a:lnTo>
                    <a:pt x="95821" y="87922"/>
                  </a:lnTo>
                  <a:lnTo>
                    <a:pt x="103201" y="119197"/>
                  </a:lnTo>
                  <a:lnTo>
                    <a:pt x="117686" y="148054"/>
                  </a:lnTo>
                  <a:lnTo>
                    <a:pt x="132878" y="161974"/>
                  </a:lnTo>
                  <a:lnTo>
                    <a:pt x="189736" y="188011"/>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2" name="Freeform 91"/>
            <p:cNvSpPr/>
            <p:nvPr/>
          </p:nvSpPr>
          <p:spPr>
            <a:xfrm>
              <a:off x="5699760" y="3393440"/>
              <a:ext cx="264029" cy="365761"/>
            </a:xfrm>
            <a:custGeom>
              <a:avLst/>
              <a:gdLst/>
              <a:ahLst/>
              <a:cxnLst/>
              <a:rect l="0" t="0" r="0" b="0"/>
              <a:pathLst>
                <a:path w="264029" h="365761">
                  <a:moveTo>
                    <a:pt x="0" y="0"/>
                  </a:moveTo>
                  <a:lnTo>
                    <a:pt x="5394" y="61959"/>
                  </a:lnTo>
                  <a:lnTo>
                    <a:pt x="14141" y="120460"/>
                  </a:lnTo>
                  <a:lnTo>
                    <a:pt x="23883" y="182447"/>
                  </a:lnTo>
                  <a:lnTo>
                    <a:pt x="33919" y="243712"/>
                  </a:lnTo>
                  <a:lnTo>
                    <a:pt x="38649" y="299369"/>
                  </a:lnTo>
                  <a:lnTo>
                    <a:pt x="45444" y="340820"/>
                  </a:lnTo>
                  <a:lnTo>
                    <a:pt x="47229" y="344618"/>
                  </a:lnTo>
                  <a:lnTo>
                    <a:pt x="48419" y="342634"/>
                  </a:lnTo>
                  <a:lnTo>
                    <a:pt x="52744" y="287999"/>
                  </a:lnTo>
                  <a:lnTo>
                    <a:pt x="66929" y="249524"/>
                  </a:lnTo>
                  <a:lnTo>
                    <a:pt x="79041" y="230938"/>
                  </a:lnTo>
                  <a:lnTo>
                    <a:pt x="109341" y="207781"/>
                  </a:lnTo>
                  <a:lnTo>
                    <a:pt x="146917" y="192014"/>
                  </a:lnTo>
                  <a:lnTo>
                    <a:pt x="192042" y="190980"/>
                  </a:lnTo>
                  <a:lnTo>
                    <a:pt x="218561" y="201155"/>
                  </a:lnTo>
                  <a:lnTo>
                    <a:pt x="249520" y="225925"/>
                  </a:lnTo>
                  <a:lnTo>
                    <a:pt x="257787" y="235283"/>
                  </a:lnTo>
                  <a:lnTo>
                    <a:pt x="262169" y="246037"/>
                  </a:lnTo>
                  <a:lnTo>
                    <a:pt x="264028" y="270029"/>
                  </a:lnTo>
                  <a:lnTo>
                    <a:pt x="258081" y="292733"/>
                  </a:lnTo>
                  <a:lnTo>
                    <a:pt x="253334" y="303529"/>
                  </a:lnTo>
                  <a:lnTo>
                    <a:pt x="233008" y="321544"/>
                  </a:lnTo>
                  <a:lnTo>
                    <a:pt x="173969" y="350404"/>
                  </a:lnTo>
                  <a:lnTo>
                    <a:pt x="132080" y="36576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3" name="Freeform 92"/>
            <p:cNvSpPr/>
            <p:nvPr/>
          </p:nvSpPr>
          <p:spPr>
            <a:xfrm>
              <a:off x="5974080" y="3383280"/>
              <a:ext cx="91441" cy="355601"/>
            </a:xfrm>
            <a:custGeom>
              <a:avLst/>
              <a:gdLst/>
              <a:ahLst/>
              <a:cxnLst/>
              <a:rect l="0" t="0" r="0" b="0"/>
              <a:pathLst>
                <a:path w="91441" h="355601">
                  <a:moveTo>
                    <a:pt x="0" y="0"/>
                  </a:moveTo>
                  <a:lnTo>
                    <a:pt x="15094" y="26592"/>
                  </a:lnTo>
                  <a:lnTo>
                    <a:pt x="33624" y="89144"/>
                  </a:lnTo>
                  <a:lnTo>
                    <a:pt x="47758" y="144948"/>
                  </a:lnTo>
                  <a:lnTo>
                    <a:pt x="55593" y="207749"/>
                  </a:lnTo>
                  <a:lnTo>
                    <a:pt x="64763" y="260114"/>
                  </a:lnTo>
                  <a:lnTo>
                    <a:pt x="77975" y="318007"/>
                  </a:lnTo>
                  <a:lnTo>
                    <a:pt x="91440" y="35560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4" name="Freeform 93"/>
            <p:cNvSpPr/>
            <p:nvPr/>
          </p:nvSpPr>
          <p:spPr>
            <a:xfrm>
              <a:off x="6197600" y="3616960"/>
              <a:ext cx="40641" cy="111761"/>
            </a:xfrm>
            <a:custGeom>
              <a:avLst/>
              <a:gdLst/>
              <a:ahLst/>
              <a:cxnLst/>
              <a:rect l="0" t="0" r="0" b="0"/>
              <a:pathLst>
                <a:path w="40641" h="111761">
                  <a:moveTo>
                    <a:pt x="0" y="0"/>
                  </a:moveTo>
                  <a:lnTo>
                    <a:pt x="17330" y="58971"/>
                  </a:lnTo>
                  <a:lnTo>
                    <a:pt x="30559" y="95187"/>
                  </a:lnTo>
                  <a:lnTo>
                    <a:pt x="40640" y="11176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5" name="Freeform 94"/>
            <p:cNvSpPr/>
            <p:nvPr/>
          </p:nvSpPr>
          <p:spPr>
            <a:xfrm>
              <a:off x="6207760" y="3464560"/>
              <a:ext cx="10161" cy="1"/>
            </a:xfrm>
            <a:custGeom>
              <a:avLst/>
              <a:gdLst/>
              <a:ahLst/>
              <a:cxnLst/>
              <a:rect l="0" t="0" r="0" b="0"/>
              <a:pathLst>
                <a:path w="10161" h="1">
                  <a:moveTo>
                    <a:pt x="10160" y="0"/>
                  </a:moveTo>
                  <a:lnTo>
                    <a:pt x="0" y="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6" name="Freeform 95"/>
            <p:cNvSpPr/>
            <p:nvPr/>
          </p:nvSpPr>
          <p:spPr>
            <a:xfrm>
              <a:off x="6324315" y="3514567"/>
              <a:ext cx="142978" cy="244634"/>
            </a:xfrm>
            <a:custGeom>
              <a:avLst/>
              <a:gdLst/>
              <a:ahLst/>
              <a:cxnLst/>
              <a:rect l="0" t="0" r="0" b="0"/>
              <a:pathLst>
                <a:path w="142978" h="244634">
                  <a:moveTo>
                    <a:pt x="137445" y="31273"/>
                  </a:moveTo>
                  <a:lnTo>
                    <a:pt x="109162" y="2990"/>
                  </a:lnTo>
                  <a:lnTo>
                    <a:pt x="99399" y="0"/>
                  </a:lnTo>
                  <a:lnTo>
                    <a:pt x="60948" y="1185"/>
                  </a:lnTo>
                  <a:lnTo>
                    <a:pt x="28231" y="9815"/>
                  </a:lnTo>
                  <a:lnTo>
                    <a:pt x="11389" y="20231"/>
                  </a:lnTo>
                  <a:lnTo>
                    <a:pt x="5994" y="28427"/>
                  </a:lnTo>
                  <a:lnTo>
                    <a:pt x="0" y="49576"/>
                  </a:lnTo>
                  <a:lnTo>
                    <a:pt x="1788" y="59279"/>
                  </a:lnTo>
                  <a:lnTo>
                    <a:pt x="12806" y="76082"/>
                  </a:lnTo>
                  <a:lnTo>
                    <a:pt x="75726" y="127846"/>
                  </a:lnTo>
                  <a:lnTo>
                    <a:pt x="131985" y="169982"/>
                  </a:lnTo>
                  <a:lnTo>
                    <a:pt x="140662" y="189630"/>
                  </a:lnTo>
                  <a:lnTo>
                    <a:pt x="142977" y="201191"/>
                  </a:lnTo>
                  <a:lnTo>
                    <a:pt x="140004" y="210027"/>
                  </a:lnTo>
                  <a:lnTo>
                    <a:pt x="133506" y="217047"/>
                  </a:lnTo>
                  <a:lnTo>
                    <a:pt x="102788" y="232320"/>
                  </a:lnTo>
                  <a:lnTo>
                    <a:pt x="62077" y="240985"/>
                  </a:lnTo>
                  <a:lnTo>
                    <a:pt x="5365" y="244633"/>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7" name="Freeform 96"/>
            <p:cNvSpPr/>
            <p:nvPr/>
          </p:nvSpPr>
          <p:spPr>
            <a:xfrm>
              <a:off x="6482080" y="3413760"/>
              <a:ext cx="101601" cy="366920"/>
            </a:xfrm>
            <a:custGeom>
              <a:avLst/>
              <a:gdLst/>
              <a:ahLst/>
              <a:cxnLst/>
              <a:rect l="0" t="0" r="0" b="0"/>
              <a:pathLst>
                <a:path w="101601" h="366920">
                  <a:moveTo>
                    <a:pt x="0" y="0"/>
                  </a:moveTo>
                  <a:lnTo>
                    <a:pt x="28282" y="47817"/>
                  </a:lnTo>
                  <a:lnTo>
                    <a:pt x="42372" y="96577"/>
                  </a:lnTo>
                  <a:lnTo>
                    <a:pt x="50265" y="156383"/>
                  </a:lnTo>
                  <a:lnTo>
                    <a:pt x="61524" y="211011"/>
                  </a:lnTo>
                  <a:lnTo>
                    <a:pt x="71287" y="266474"/>
                  </a:lnTo>
                  <a:lnTo>
                    <a:pt x="84700" y="329716"/>
                  </a:lnTo>
                  <a:lnTo>
                    <a:pt x="94836" y="364112"/>
                  </a:lnTo>
                  <a:lnTo>
                    <a:pt x="97091" y="366919"/>
                  </a:lnTo>
                  <a:lnTo>
                    <a:pt x="98594" y="364275"/>
                  </a:lnTo>
                  <a:lnTo>
                    <a:pt x="101600" y="34544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8" name="Freeform 97"/>
            <p:cNvSpPr/>
            <p:nvPr/>
          </p:nvSpPr>
          <p:spPr>
            <a:xfrm>
              <a:off x="6695440" y="3586480"/>
              <a:ext cx="162561" cy="284481"/>
            </a:xfrm>
            <a:custGeom>
              <a:avLst/>
              <a:gdLst/>
              <a:ahLst/>
              <a:cxnLst/>
              <a:rect l="0" t="0" r="0" b="0"/>
              <a:pathLst>
                <a:path w="162561" h="284481">
                  <a:moveTo>
                    <a:pt x="0" y="0"/>
                  </a:moveTo>
                  <a:lnTo>
                    <a:pt x="30187" y="25463"/>
                  </a:lnTo>
                  <a:lnTo>
                    <a:pt x="57223" y="69794"/>
                  </a:lnTo>
                  <a:lnTo>
                    <a:pt x="80952" y="131964"/>
                  </a:lnTo>
                  <a:lnTo>
                    <a:pt x="99300" y="185123"/>
                  </a:lnTo>
                  <a:lnTo>
                    <a:pt x="122804" y="239600"/>
                  </a:lnTo>
                  <a:lnTo>
                    <a:pt x="135859" y="260018"/>
                  </a:lnTo>
                  <a:lnTo>
                    <a:pt x="162560" y="28448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9" name="Freeform 98"/>
            <p:cNvSpPr/>
            <p:nvPr/>
          </p:nvSpPr>
          <p:spPr>
            <a:xfrm>
              <a:off x="6543040" y="3556000"/>
              <a:ext cx="193041" cy="111761"/>
            </a:xfrm>
            <a:custGeom>
              <a:avLst/>
              <a:gdLst/>
              <a:ahLst/>
              <a:cxnLst/>
              <a:rect l="0" t="0" r="0" b="0"/>
              <a:pathLst>
                <a:path w="193041" h="111761">
                  <a:moveTo>
                    <a:pt x="193040" y="0"/>
                  </a:moveTo>
                  <a:lnTo>
                    <a:pt x="151843" y="3010"/>
                  </a:lnTo>
                  <a:lnTo>
                    <a:pt x="101527" y="18459"/>
                  </a:lnTo>
                  <a:lnTo>
                    <a:pt x="56184" y="48060"/>
                  </a:lnTo>
                  <a:lnTo>
                    <a:pt x="6099" y="105137"/>
                  </a:lnTo>
                  <a:lnTo>
                    <a:pt x="0" y="11176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0" name="Freeform 99"/>
            <p:cNvSpPr/>
            <p:nvPr/>
          </p:nvSpPr>
          <p:spPr>
            <a:xfrm>
              <a:off x="7052106" y="3525520"/>
              <a:ext cx="155259" cy="276164"/>
            </a:xfrm>
            <a:custGeom>
              <a:avLst/>
              <a:gdLst/>
              <a:ahLst/>
              <a:cxnLst/>
              <a:rect l="0" t="0" r="0" b="0"/>
              <a:pathLst>
                <a:path w="155259" h="276164">
                  <a:moveTo>
                    <a:pt x="100534" y="0"/>
                  </a:moveTo>
                  <a:lnTo>
                    <a:pt x="84353" y="5394"/>
                  </a:lnTo>
                  <a:lnTo>
                    <a:pt x="70389" y="17073"/>
                  </a:lnTo>
                  <a:lnTo>
                    <a:pt x="32454" y="63685"/>
                  </a:lnTo>
                  <a:lnTo>
                    <a:pt x="11074" y="112925"/>
                  </a:lnTo>
                  <a:lnTo>
                    <a:pt x="2532" y="160522"/>
                  </a:lnTo>
                  <a:lnTo>
                    <a:pt x="0" y="210373"/>
                  </a:lnTo>
                  <a:lnTo>
                    <a:pt x="5428" y="237997"/>
                  </a:lnTo>
                  <a:lnTo>
                    <a:pt x="10037" y="250105"/>
                  </a:lnTo>
                  <a:lnTo>
                    <a:pt x="24188" y="266568"/>
                  </a:lnTo>
                  <a:lnTo>
                    <a:pt x="32703" y="272538"/>
                  </a:lnTo>
                  <a:lnTo>
                    <a:pt x="51196" y="276163"/>
                  </a:lnTo>
                  <a:lnTo>
                    <a:pt x="60868" y="275548"/>
                  </a:lnTo>
                  <a:lnTo>
                    <a:pt x="96056" y="258503"/>
                  </a:lnTo>
                  <a:lnTo>
                    <a:pt x="124294" y="226610"/>
                  </a:lnTo>
                  <a:lnTo>
                    <a:pt x="145952" y="181233"/>
                  </a:lnTo>
                  <a:lnTo>
                    <a:pt x="155258" y="136358"/>
                  </a:lnTo>
                  <a:lnTo>
                    <a:pt x="149433" y="76648"/>
                  </a:lnTo>
                  <a:lnTo>
                    <a:pt x="142587" y="54386"/>
                  </a:lnTo>
                  <a:lnTo>
                    <a:pt x="132018" y="36966"/>
                  </a:lnTo>
                  <a:lnTo>
                    <a:pt x="116785" y="24708"/>
                  </a:lnTo>
                  <a:lnTo>
                    <a:pt x="99854" y="16625"/>
                  </a:lnTo>
                  <a:lnTo>
                    <a:pt x="70054" y="1016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1" name="Freeform 100"/>
            <p:cNvSpPr/>
            <p:nvPr/>
          </p:nvSpPr>
          <p:spPr>
            <a:xfrm>
              <a:off x="7366000" y="3520294"/>
              <a:ext cx="172721" cy="245728"/>
            </a:xfrm>
            <a:custGeom>
              <a:avLst/>
              <a:gdLst/>
              <a:ahLst/>
              <a:cxnLst/>
              <a:rect l="0" t="0" r="0" b="0"/>
              <a:pathLst>
                <a:path w="172721" h="245728">
                  <a:moveTo>
                    <a:pt x="0" y="86506"/>
                  </a:moveTo>
                  <a:lnTo>
                    <a:pt x="19534" y="148465"/>
                  </a:lnTo>
                  <a:lnTo>
                    <a:pt x="36430" y="211550"/>
                  </a:lnTo>
                  <a:lnTo>
                    <a:pt x="46041" y="245727"/>
                  </a:lnTo>
                  <a:lnTo>
                    <a:pt x="47627" y="244582"/>
                  </a:lnTo>
                  <a:lnTo>
                    <a:pt x="48685" y="239303"/>
                  </a:lnTo>
                  <a:lnTo>
                    <a:pt x="39470" y="180897"/>
                  </a:lnTo>
                  <a:lnTo>
                    <a:pt x="26863" y="127102"/>
                  </a:lnTo>
                  <a:lnTo>
                    <a:pt x="22741" y="64379"/>
                  </a:lnTo>
                  <a:lnTo>
                    <a:pt x="26288" y="39419"/>
                  </a:lnTo>
                  <a:lnTo>
                    <a:pt x="34637" y="20046"/>
                  </a:lnTo>
                  <a:lnTo>
                    <a:pt x="40025" y="11719"/>
                  </a:lnTo>
                  <a:lnTo>
                    <a:pt x="49261" y="6168"/>
                  </a:lnTo>
                  <a:lnTo>
                    <a:pt x="74575" y="0"/>
                  </a:lnTo>
                  <a:lnTo>
                    <a:pt x="109773" y="1922"/>
                  </a:lnTo>
                  <a:lnTo>
                    <a:pt x="172720" y="25546"/>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2" name="Freeform 101"/>
            <p:cNvSpPr/>
            <p:nvPr/>
          </p:nvSpPr>
          <p:spPr>
            <a:xfrm>
              <a:off x="7646084" y="3354116"/>
              <a:ext cx="227917" cy="406609"/>
            </a:xfrm>
            <a:custGeom>
              <a:avLst/>
              <a:gdLst/>
              <a:ahLst/>
              <a:cxnLst/>
              <a:rect l="0" t="0" r="0" b="0"/>
              <a:pathLst>
                <a:path w="227917" h="406609">
                  <a:moveTo>
                    <a:pt x="166956" y="293324"/>
                  </a:moveTo>
                  <a:lnTo>
                    <a:pt x="163946" y="252127"/>
                  </a:lnTo>
                  <a:lnTo>
                    <a:pt x="152893" y="222039"/>
                  </a:lnTo>
                  <a:lnTo>
                    <a:pt x="128932" y="186925"/>
                  </a:lnTo>
                  <a:lnTo>
                    <a:pt x="103761" y="170609"/>
                  </a:lnTo>
                  <a:lnTo>
                    <a:pt x="95474" y="169745"/>
                  </a:lnTo>
                  <a:lnTo>
                    <a:pt x="80247" y="174806"/>
                  </a:lnTo>
                  <a:lnTo>
                    <a:pt x="38380" y="218001"/>
                  </a:lnTo>
                  <a:lnTo>
                    <a:pt x="23371" y="244289"/>
                  </a:lnTo>
                  <a:lnTo>
                    <a:pt x="8186" y="298606"/>
                  </a:lnTo>
                  <a:lnTo>
                    <a:pt x="0" y="339167"/>
                  </a:lnTo>
                  <a:lnTo>
                    <a:pt x="1689" y="362240"/>
                  </a:lnTo>
                  <a:lnTo>
                    <a:pt x="9214" y="380774"/>
                  </a:lnTo>
                  <a:lnTo>
                    <a:pt x="14381" y="388878"/>
                  </a:lnTo>
                  <a:lnTo>
                    <a:pt x="29154" y="400892"/>
                  </a:lnTo>
                  <a:lnTo>
                    <a:pt x="37835" y="405676"/>
                  </a:lnTo>
                  <a:lnTo>
                    <a:pt x="45880" y="406608"/>
                  </a:lnTo>
                  <a:lnTo>
                    <a:pt x="60839" y="401622"/>
                  </a:lnTo>
                  <a:lnTo>
                    <a:pt x="87348" y="380728"/>
                  </a:lnTo>
                  <a:lnTo>
                    <a:pt x="111258" y="342301"/>
                  </a:lnTo>
                  <a:lnTo>
                    <a:pt x="127248" y="284380"/>
                  </a:lnTo>
                  <a:lnTo>
                    <a:pt x="141635" y="225329"/>
                  </a:lnTo>
                  <a:lnTo>
                    <a:pt x="145648" y="171352"/>
                  </a:lnTo>
                  <a:lnTo>
                    <a:pt x="146440" y="117207"/>
                  </a:lnTo>
                  <a:lnTo>
                    <a:pt x="147726" y="64158"/>
                  </a:lnTo>
                  <a:lnTo>
                    <a:pt x="155379" y="4045"/>
                  </a:lnTo>
                  <a:lnTo>
                    <a:pt x="156980" y="0"/>
                  </a:lnTo>
                  <a:lnTo>
                    <a:pt x="159177" y="1819"/>
                  </a:lnTo>
                  <a:lnTo>
                    <a:pt x="161770" y="7547"/>
                  </a:lnTo>
                  <a:lnTo>
                    <a:pt x="167061" y="63151"/>
                  </a:lnTo>
                  <a:lnTo>
                    <a:pt x="174795" y="119959"/>
                  </a:lnTo>
                  <a:lnTo>
                    <a:pt x="179438" y="170084"/>
                  </a:lnTo>
                  <a:lnTo>
                    <a:pt x="187964" y="222942"/>
                  </a:lnTo>
                  <a:lnTo>
                    <a:pt x="200959" y="281930"/>
                  </a:lnTo>
                  <a:lnTo>
                    <a:pt x="214397" y="338696"/>
                  </a:lnTo>
                  <a:lnTo>
                    <a:pt x="227916" y="384764"/>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3" name="Freeform 102"/>
            <p:cNvSpPr/>
            <p:nvPr/>
          </p:nvSpPr>
          <p:spPr>
            <a:xfrm>
              <a:off x="7955280" y="3513529"/>
              <a:ext cx="203201" cy="210028"/>
            </a:xfrm>
            <a:custGeom>
              <a:avLst/>
              <a:gdLst/>
              <a:ahLst/>
              <a:cxnLst/>
              <a:rect l="0" t="0" r="0" b="0"/>
              <a:pathLst>
                <a:path w="203201" h="210028">
                  <a:moveTo>
                    <a:pt x="0" y="113591"/>
                  </a:moveTo>
                  <a:lnTo>
                    <a:pt x="61959" y="99450"/>
                  </a:lnTo>
                  <a:lnTo>
                    <a:pt x="98886" y="84315"/>
                  </a:lnTo>
                  <a:lnTo>
                    <a:pt x="125882" y="60137"/>
                  </a:lnTo>
                  <a:lnTo>
                    <a:pt x="134970" y="38281"/>
                  </a:lnTo>
                  <a:lnTo>
                    <a:pt x="137393" y="26131"/>
                  </a:lnTo>
                  <a:lnTo>
                    <a:pt x="135622" y="16902"/>
                  </a:lnTo>
                  <a:lnTo>
                    <a:pt x="131055" y="9621"/>
                  </a:lnTo>
                  <a:lnTo>
                    <a:pt x="124624" y="3637"/>
                  </a:lnTo>
                  <a:lnTo>
                    <a:pt x="102426" y="0"/>
                  </a:lnTo>
                  <a:lnTo>
                    <a:pt x="76003" y="3275"/>
                  </a:lnTo>
                  <a:lnTo>
                    <a:pt x="52970" y="12256"/>
                  </a:lnTo>
                  <a:lnTo>
                    <a:pt x="26357" y="35400"/>
                  </a:lnTo>
                  <a:lnTo>
                    <a:pt x="9566" y="69100"/>
                  </a:lnTo>
                  <a:lnTo>
                    <a:pt x="2834" y="107684"/>
                  </a:lnTo>
                  <a:lnTo>
                    <a:pt x="6233" y="147714"/>
                  </a:lnTo>
                  <a:lnTo>
                    <a:pt x="14436" y="168644"/>
                  </a:lnTo>
                  <a:lnTo>
                    <a:pt x="26736" y="185472"/>
                  </a:lnTo>
                  <a:lnTo>
                    <a:pt x="43491" y="200478"/>
                  </a:lnTo>
                  <a:lnTo>
                    <a:pt x="68248" y="208652"/>
                  </a:lnTo>
                  <a:lnTo>
                    <a:pt x="95808" y="210027"/>
                  </a:lnTo>
                  <a:lnTo>
                    <a:pt x="119346" y="203112"/>
                  </a:lnTo>
                  <a:lnTo>
                    <a:pt x="146244" y="186525"/>
                  </a:lnTo>
                  <a:lnTo>
                    <a:pt x="194007" y="124413"/>
                  </a:lnTo>
                  <a:lnTo>
                    <a:pt x="203200" y="113591"/>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4" name="Freeform 103"/>
            <p:cNvSpPr/>
            <p:nvPr/>
          </p:nvSpPr>
          <p:spPr>
            <a:xfrm>
              <a:off x="8209280" y="3437265"/>
              <a:ext cx="182881" cy="281978"/>
            </a:xfrm>
            <a:custGeom>
              <a:avLst/>
              <a:gdLst/>
              <a:ahLst/>
              <a:cxnLst/>
              <a:rect l="0" t="0" r="0" b="0"/>
              <a:pathLst>
                <a:path w="182881" h="281978">
                  <a:moveTo>
                    <a:pt x="0" y="98415"/>
                  </a:moveTo>
                  <a:lnTo>
                    <a:pt x="14141" y="154980"/>
                  </a:lnTo>
                  <a:lnTo>
                    <a:pt x="27210" y="214240"/>
                  </a:lnTo>
                  <a:lnTo>
                    <a:pt x="40663" y="267589"/>
                  </a:lnTo>
                  <a:lnTo>
                    <a:pt x="44043" y="278931"/>
                  </a:lnTo>
                  <a:lnTo>
                    <a:pt x="46295" y="281977"/>
                  </a:lnTo>
                  <a:lnTo>
                    <a:pt x="47797" y="279492"/>
                  </a:lnTo>
                  <a:lnTo>
                    <a:pt x="48336" y="264689"/>
                  </a:lnTo>
                  <a:lnTo>
                    <a:pt x="42495" y="215382"/>
                  </a:lnTo>
                  <a:lnTo>
                    <a:pt x="41190" y="165057"/>
                  </a:lnTo>
                  <a:lnTo>
                    <a:pt x="43813" y="110259"/>
                  </a:lnTo>
                  <a:lnTo>
                    <a:pt x="49953" y="78843"/>
                  </a:lnTo>
                  <a:lnTo>
                    <a:pt x="67232" y="47335"/>
                  </a:lnTo>
                  <a:lnTo>
                    <a:pt x="93298" y="19310"/>
                  </a:lnTo>
                  <a:lnTo>
                    <a:pt x="112586" y="7565"/>
                  </a:lnTo>
                  <a:lnTo>
                    <a:pt x="147878" y="0"/>
                  </a:lnTo>
                  <a:lnTo>
                    <a:pt x="164689" y="1241"/>
                  </a:lnTo>
                  <a:lnTo>
                    <a:pt x="182880" y="6975"/>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5" name="Freeform 104"/>
            <p:cNvSpPr/>
            <p:nvPr/>
          </p:nvSpPr>
          <p:spPr>
            <a:xfrm>
              <a:off x="8514080" y="3677920"/>
              <a:ext cx="10161" cy="91441"/>
            </a:xfrm>
            <a:custGeom>
              <a:avLst/>
              <a:gdLst/>
              <a:ahLst/>
              <a:cxnLst/>
              <a:rect l="0" t="0" r="0" b="0"/>
              <a:pathLst>
                <a:path w="10161" h="91441">
                  <a:moveTo>
                    <a:pt x="0" y="0"/>
                  </a:moveTo>
                  <a:lnTo>
                    <a:pt x="8042" y="36166"/>
                  </a:lnTo>
                  <a:lnTo>
                    <a:pt x="10160" y="9144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6" name="Freeform 105"/>
            <p:cNvSpPr/>
            <p:nvPr/>
          </p:nvSpPr>
          <p:spPr>
            <a:xfrm>
              <a:off x="8788400" y="3393440"/>
              <a:ext cx="20321" cy="355601"/>
            </a:xfrm>
            <a:custGeom>
              <a:avLst/>
              <a:gdLst/>
              <a:ahLst/>
              <a:cxnLst/>
              <a:rect l="0" t="0" r="0" b="0"/>
              <a:pathLst>
                <a:path w="20321" h="355601">
                  <a:moveTo>
                    <a:pt x="0" y="0"/>
                  </a:moveTo>
                  <a:lnTo>
                    <a:pt x="3011" y="50228"/>
                  </a:lnTo>
                  <a:lnTo>
                    <a:pt x="8041" y="101430"/>
                  </a:lnTo>
                  <a:lnTo>
                    <a:pt x="9532" y="152350"/>
                  </a:lnTo>
                  <a:lnTo>
                    <a:pt x="9974" y="203185"/>
                  </a:lnTo>
                  <a:lnTo>
                    <a:pt x="15516" y="260143"/>
                  </a:lnTo>
                  <a:lnTo>
                    <a:pt x="19687" y="322473"/>
                  </a:lnTo>
                  <a:lnTo>
                    <a:pt x="20320" y="35560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7" name="Freeform 106"/>
            <p:cNvSpPr/>
            <p:nvPr/>
          </p:nvSpPr>
          <p:spPr>
            <a:xfrm>
              <a:off x="8778240" y="3521539"/>
              <a:ext cx="206989" cy="199639"/>
            </a:xfrm>
            <a:custGeom>
              <a:avLst/>
              <a:gdLst/>
              <a:ahLst/>
              <a:cxnLst/>
              <a:rect l="0" t="0" r="0" b="0"/>
              <a:pathLst>
                <a:path w="206989" h="199639">
                  <a:moveTo>
                    <a:pt x="0" y="14141"/>
                  </a:moveTo>
                  <a:lnTo>
                    <a:pt x="42424" y="0"/>
                  </a:lnTo>
                  <a:lnTo>
                    <a:pt x="82435" y="1045"/>
                  </a:lnTo>
                  <a:lnTo>
                    <a:pt x="119252" y="8504"/>
                  </a:lnTo>
                  <a:lnTo>
                    <a:pt x="151610" y="28652"/>
                  </a:lnTo>
                  <a:lnTo>
                    <a:pt x="177252" y="56070"/>
                  </a:lnTo>
                  <a:lnTo>
                    <a:pt x="205795" y="115854"/>
                  </a:lnTo>
                  <a:lnTo>
                    <a:pt x="206988" y="136111"/>
                  </a:lnTo>
                  <a:lnTo>
                    <a:pt x="202626" y="155275"/>
                  </a:lnTo>
                  <a:lnTo>
                    <a:pt x="193161" y="171317"/>
                  </a:lnTo>
                  <a:lnTo>
                    <a:pt x="178419" y="182963"/>
                  </a:lnTo>
                  <a:lnTo>
                    <a:pt x="135965" y="199638"/>
                  </a:lnTo>
                  <a:lnTo>
                    <a:pt x="97358" y="199552"/>
                  </a:lnTo>
                  <a:lnTo>
                    <a:pt x="41419" y="186303"/>
                  </a:lnTo>
                  <a:lnTo>
                    <a:pt x="10160" y="176701"/>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8" name="Freeform 107"/>
            <p:cNvSpPr/>
            <p:nvPr/>
          </p:nvSpPr>
          <p:spPr>
            <a:xfrm>
              <a:off x="9022080" y="3535680"/>
              <a:ext cx="119696" cy="174205"/>
            </a:xfrm>
            <a:custGeom>
              <a:avLst/>
              <a:gdLst/>
              <a:ahLst/>
              <a:cxnLst/>
              <a:rect l="0" t="0" r="0" b="0"/>
              <a:pathLst>
                <a:path w="119696" h="174205">
                  <a:moveTo>
                    <a:pt x="0" y="20320"/>
                  </a:moveTo>
                  <a:lnTo>
                    <a:pt x="8748" y="76885"/>
                  </a:lnTo>
                  <a:lnTo>
                    <a:pt x="12985" y="139543"/>
                  </a:lnTo>
                  <a:lnTo>
                    <a:pt x="15430" y="150602"/>
                  </a:lnTo>
                  <a:lnTo>
                    <a:pt x="20446" y="159103"/>
                  </a:lnTo>
                  <a:lnTo>
                    <a:pt x="35052" y="171560"/>
                  </a:lnTo>
                  <a:lnTo>
                    <a:pt x="43688" y="174204"/>
                  </a:lnTo>
                  <a:lnTo>
                    <a:pt x="62314" y="174132"/>
                  </a:lnTo>
                  <a:lnTo>
                    <a:pt x="78871" y="164317"/>
                  </a:lnTo>
                  <a:lnTo>
                    <a:pt x="92627" y="148665"/>
                  </a:lnTo>
                  <a:lnTo>
                    <a:pt x="114411" y="101108"/>
                  </a:lnTo>
                  <a:lnTo>
                    <a:pt x="119695" y="65581"/>
                  </a:lnTo>
                  <a:lnTo>
                    <a:pt x="114910" y="42694"/>
                  </a:lnTo>
                  <a:lnTo>
                    <a:pt x="101600" y="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9" name="Freeform 108"/>
            <p:cNvSpPr/>
            <p:nvPr/>
          </p:nvSpPr>
          <p:spPr>
            <a:xfrm>
              <a:off x="9235440" y="3352800"/>
              <a:ext cx="30481" cy="325121"/>
            </a:xfrm>
            <a:custGeom>
              <a:avLst/>
              <a:gdLst/>
              <a:ahLst/>
              <a:cxnLst/>
              <a:rect l="0" t="0" r="0" b="0"/>
              <a:pathLst>
                <a:path w="30481" h="325121">
                  <a:moveTo>
                    <a:pt x="0" y="0"/>
                  </a:moveTo>
                  <a:lnTo>
                    <a:pt x="8042" y="36166"/>
                  </a:lnTo>
                  <a:lnTo>
                    <a:pt x="9741" y="91184"/>
                  </a:lnTo>
                  <a:lnTo>
                    <a:pt x="15429" y="145174"/>
                  </a:lnTo>
                  <a:lnTo>
                    <a:pt x="18871" y="198676"/>
                  </a:lnTo>
                  <a:lnTo>
                    <a:pt x="27016" y="259211"/>
                  </a:lnTo>
                  <a:lnTo>
                    <a:pt x="29796" y="305620"/>
                  </a:lnTo>
                  <a:lnTo>
                    <a:pt x="30480" y="32512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10" name="Freeform 109"/>
            <p:cNvSpPr/>
            <p:nvPr/>
          </p:nvSpPr>
          <p:spPr>
            <a:xfrm>
              <a:off x="9154160" y="3447358"/>
              <a:ext cx="243841" cy="37523"/>
            </a:xfrm>
            <a:custGeom>
              <a:avLst/>
              <a:gdLst/>
              <a:ahLst/>
              <a:cxnLst/>
              <a:rect l="0" t="0" r="0" b="0"/>
              <a:pathLst>
                <a:path w="243841" h="37523">
                  <a:moveTo>
                    <a:pt x="0" y="37522"/>
                  </a:moveTo>
                  <a:lnTo>
                    <a:pt x="25463" y="22428"/>
                  </a:lnTo>
                  <a:lnTo>
                    <a:pt x="78825" y="7406"/>
                  </a:lnTo>
                  <a:lnTo>
                    <a:pt x="131353" y="0"/>
                  </a:lnTo>
                  <a:lnTo>
                    <a:pt x="185675" y="816"/>
                  </a:lnTo>
                  <a:lnTo>
                    <a:pt x="243840" y="7042"/>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11" name="Freeform 110"/>
            <p:cNvSpPr/>
            <p:nvPr/>
          </p:nvSpPr>
          <p:spPr>
            <a:xfrm>
              <a:off x="2471088" y="4042742"/>
              <a:ext cx="241633" cy="242842"/>
            </a:xfrm>
            <a:custGeom>
              <a:avLst/>
              <a:gdLst/>
              <a:ahLst/>
              <a:cxnLst/>
              <a:rect l="0" t="0" r="0" b="0"/>
              <a:pathLst>
                <a:path w="241633" h="242842">
                  <a:moveTo>
                    <a:pt x="119712" y="122858"/>
                  </a:moveTo>
                  <a:lnTo>
                    <a:pt x="101253" y="65015"/>
                  </a:lnTo>
                  <a:lnTo>
                    <a:pt x="70948" y="12589"/>
                  </a:lnTo>
                  <a:lnTo>
                    <a:pt x="55141" y="1224"/>
                  </a:lnTo>
                  <a:lnTo>
                    <a:pt x="47314" y="0"/>
                  </a:lnTo>
                  <a:lnTo>
                    <a:pt x="39838" y="1442"/>
                  </a:lnTo>
                  <a:lnTo>
                    <a:pt x="32596" y="4661"/>
                  </a:lnTo>
                  <a:lnTo>
                    <a:pt x="21539" y="20278"/>
                  </a:lnTo>
                  <a:lnTo>
                    <a:pt x="5242" y="72492"/>
                  </a:lnTo>
                  <a:lnTo>
                    <a:pt x="0" y="125997"/>
                  </a:lnTo>
                  <a:lnTo>
                    <a:pt x="486" y="188535"/>
                  </a:lnTo>
                  <a:lnTo>
                    <a:pt x="8773" y="216771"/>
                  </a:lnTo>
                  <a:lnTo>
                    <a:pt x="22992" y="235341"/>
                  </a:lnTo>
                  <a:lnTo>
                    <a:pt x="31526" y="241873"/>
                  </a:lnTo>
                  <a:lnTo>
                    <a:pt x="41730" y="242841"/>
                  </a:lnTo>
                  <a:lnTo>
                    <a:pt x="65110" y="234886"/>
                  </a:lnTo>
                  <a:lnTo>
                    <a:pt x="84532" y="217051"/>
                  </a:lnTo>
                  <a:lnTo>
                    <a:pt x="99561" y="192944"/>
                  </a:lnTo>
                  <a:lnTo>
                    <a:pt x="118407" y="134486"/>
                  </a:lnTo>
                  <a:lnTo>
                    <a:pt x="128362" y="75638"/>
                  </a:lnTo>
                  <a:lnTo>
                    <a:pt x="137851" y="131878"/>
                  </a:lnTo>
                  <a:lnTo>
                    <a:pt x="153441" y="181252"/>
                  </a:lnTo>
                  <a:lnTo>
                    <a:pt x="177927" y="218558"/>
                  </a:lnTo>
                  <a:lnTo>
                    <a:pt x="186744" y="222782"/>
                  </a:lnTo>
                  <a:lnTo>
                    <a:pt x="241632" y="224458"/>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12" name="Freeform 111"/>
            <p:cNvSpPr/>
            <p:nvPr/>
          </p:nvSpPr>
          <p:spPr>
            <a:xfrm>
              <a:off x="2794000" y="3860800"/>
              <a:ext cx="30481" cy="396241"/>
            </a:xfrm>
            <a:custGeom>
              <a:avLst/>
              <a:gdLst/>
              <a:ahLst/>
              <a:cxnLst/>
              <a:rect l="0" t="0" r="0" b="0"/>
              <a:pathLst>
                <a:path w="30481" h="396241">
                  <a:moveTo>
                    <a:pt x="0" y="0"/>
                  </a:moveTo>
                  <a:lnTo>
                    <a:pt x="0" y="49797"/>
                  </a:lnTo>
                  <a:lnTo>
                    <a:pt x="0" y="112090"/>
                  </a:lnTo>
                  <a:lnTo>
                    <a:pt x="0" y="157438"/>
                  </a:lnTo>
                  <a:lnTo>
                    <a:pt x="0" y="200924"/>
                  </a:lnTo>
                  <a:lnTo>
                    <a:pt x="3010" y="254454"/>
                  </a:lnTo>
                  <a:lnTo>
                    <a:pt x="8748" y="313670"/>
                  </a:lnTo>
                  <a:lnTo>
                    <a:pt x="17992" y="368223"/>
                  </a:lnTo>
                  <a:lnTo>
                    <a:pt x="30480" y="39624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13" name="Freeform 112"/>
            <p:cNvSpPr/>
            <p:nvPr/>
          </p:nvSpPr>
          <p:spPr>
            <a:xfrm>
              <a:off x="2923115" y="3986957"/>
              <a:ext cx="177806" cy="242612"/>
            </a:xfrm>
            <a:custGeom>
              <a:avLst/>
              <a:gdLst/>
              <a:ahLst/>
              <a:cxnLst/>
              <a:rect l="0" t="0" r="0" b="0"/>
              <a:pathLst>
                <a:path w="177806" h="242612">
                  <a:moveTo>
                    <a:pt x="114725" y="26243"/>
                  </a:moveTo>
                  <a:lnTo>
                    <a:pt x="103938" y="10063"/>
                  </a:lnTo>
                  <a:lnTo>
                    <a:pt x="96245" y="5296"/>
                  </a:lnTo>
                  <a:lnTo>
                    <a:pt x="75655" y="0"/>
                  </a:lnTo>
                  <a:lnTo>
                    <a:pt x="44070" y="2412"/>
                  </a:lnTo>
                  <a:lnTo>
                    <a:pt x="26502" y="10383"/>
                  </a:lnTo>
                  <a:lnTo>
                    <a:pt x="18656" y="15670"/>
                  </a:lnTo>
                  <a:lnTo>
                    <a:pt x="6928" y="30575"/>
                  </a:lnTo>
                  <a:lnTo>
                    <a:pt x="2221" y="39291"/>
                  </a:lnTo>
                  <a:lnTo>
                    <a:pt x="0" y="58007"/>
                  </a:lnTo>
                  <a:lnTo>
                    <a:pt x="988" y="67739"/>
                  </a:lnTo>
                  <a:lnTo>
                    <a:pt x="5034" y="75356"/>
                  </a:lnTo>
                  <a:lnTo>
                    <a:pt x="18560" y="86830"/>
                  </a:lnTo>
                  <a:lnTo>
                    <a:pt x="67651" y="107028"/>
                  </a:lnTo>
                  <a:lnTo>
                    <a:pt x="131020" y="132502"/>
                  </a:lnTo>
                  <a:lnTo>
                    <a:pt x="153576" y="145342"/>
                  </a:lnTo>
                  <a:lnTo>
                    <a:pt x="168869" y="161585"/>
                  </a:lnTo>
                  <a:lnTo>
                    <a:pt x="174528" y="170657"/>
                  </a:lnTo>
                  <a:lnTo>
                    <a:pt x="177805" y="189769"/>
                  </a:lnTo>
                  <a:lnTo>
                    <a:pt x="177098" y="199607"/>
                  </a:lnTo>
                  <a:lnTo>
                    <a:pt x="167282" y="216559"/>
                  </a:lnTo>
                  <a:lnTo>
                    <a:pt x="151630" y="230490"/>
                  </a:lnTo>
                  <a:lnTo>
                    <a:pt x="133385" y="240445"/>
                  </a:lnTo>
                  <a:lnTo>
                    <a:pt x="113987" y="242611"/>
                  </a:lnTo>
                  <a:lnTo>
                    <a:pt x="59721" y="231826"/>
                  </a:lnTo>
                  <a:lnTo>
                    <a:pt x="43605" y="229443"/>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14" name="Freeform 113"/>
            <p:cNvSpPr/>
            <p:nvPr/>
          </p:nvSpPr>
          <p:spPr>
            <a:xfrm>
              <a:off x="3169920" y="3992880"/>
              <a:ext cx="120624" cy="213448"/>
            </a:xfrm>
            <a:custGeom>
              <a:avLst/>
              <a:gdLst/>
              <a:ahLst/>
              <a:cxnLst/>
              <a:rect l="0" t="0" r="0" b="0"/>
              <a:pathLst>
                <a:path w="120624" h="213448">
                  <a:moveTo>
                    <a:pt x="20320" y="50800"/>
                  </a:moveTo>
                  <a:lnTo>
                    <a:pt x="29068" y="112759"/>
                  </a:lnTo>
                  <a:lnTo>
                    <a:pt x="41346" y="171513"/>
                  </a:lnTo>
                  <a:lnTo>
                    <a:pt x="48856" y="191375"/>
                  </a:lnTo>
                  <a:lnTo>
                    <a:pt x="59720" y="207728"/>
                  </a:lnTo>
                  <a:lnTo>
                    <a:pt x="66907" y="211863"/>
                  </a:lnTo>
                  <a:lnTo>
                    <a:pt x="83923" y="213447"/>
                  </a:lnTo>
                  <a:lnTo>
                    <a:pt x="92073" y="210032"/>
                  </a:lnTo>
                  <a:lnTo>
                    <a:pt x="107150" y="197205"/>
                  </a:lnTo>
                  <a:lnTo>
                    <a:pt x="115355" y="177205"/>
                  </a:lnTo>
                  <a:lnTo>
                    <a:pt x="120623" y="127572"/>
                  </a:lnTo>
                  <a:lnTo>
                    <a:pt x="106570" y="75414"/>
                  </a:lnTo>
                  <a:lnTo>
                    <a:pt x="93038" y="43041"/>
                  </a:lnTo>
                  <a:lnTo>
                    <a:pt x="77475" y="26279"/>
                  </a:lnTo>
                  <a:lnTo>
                    <a:pt x="49672" y="9542"/>
                  </a:lnTo>
                  <a:lnTo>
                    <a:pt x="0" y="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15" name="Freeform 114"/>
            <p:cNvSpPr/>
            <p:nvPr/>
          </p:nvSpPr>
          <p:spPr>
            <a:xfrm>
              <a:off x="3566160" y="3984102"/>
              <a:ext cx="355601" cy="211979"/>
            </a:xfrm>
            <a:custGeom>
              <a:avLst/>
              <a:gdLst/>
              <a:ahLst/>
              <a:cxnLst/>
              <a:rect l="0" t="0" r="0" b="0"/>
              <a:pathLst>
                <a:path w="355601" h="211979">
                  <a:moveTo>
                    <a:pt x="0" y="39258"/>
                  </a:moveTo>
                  <a:lnTo>
                    <a:pt x="17330" y="93505"/>
                  </a:lnTo>
                  <a:lnTo>
                    <a:pt x="33569" y="150026"/>
                  </a:lnTo>
                  <a:lnTo>
                    <a:pt x="58183" y="205009"/>
                  </a:lnTo>
                  <a:lnTo>
                    <a:pt x="62495" y="207332"/>
                  </a:lnTo>
                  <a:lnTo>
                    <a:pt x="65370" y="202107"/>
                  </a:lnTo>
                  <a:lnTo>
                    <a:pt x="69984" y="150448"/>
                  </a:lnTo>
                  <a:lnTo>
                    <a:pt x="79007" y="87018"/>
                  </a:lnTo>
                  <a:lnTo>
                    <a:pt x="85162" y="57851"/>
                  </a:lnTo>
                  <a:lnTo>
                    <a:pt x="90641" y="47138"/>
                  </a:lnTo>
                  <a:lnTo>
                    <a:pt x="105760" y="32224"/>
                  </a:lnTo>
                  <a:lnTo>
                    <a:pt x="115663" y="30053"/>
                  </a:lnTo>
                  <a:lnTo>
                    <a:pt x="138706" y="33662"/>
                  </a:lnTo>
                  <a:lnTo>
                    <a:pt x="157979" y="45802"/>
                  </a:lnTo>
                  <a:lnTo>
                    <a:pt x="174071" y="64744"/>
                  </a:lnTo>
                  <a:lnTo>
                    <a:pt x="199788" y="116876"/>
                  </a:lnTo>
                  <a:lnTo>
                    <a:pt x="216073" y="160455"/>
                  </a:lnTo>
                  <a:lnTo>
                    <a:pt x="218555" y="162953"/>
                  </a:lnTo>
                  <a:lnTo>
                    <a:pt x="220210" y="160104"/>
                  </a:lnTo>
                  <a:lnTo>
                    <a:pt x="224213" y="101707"/>
                  </a:lnTo>
                  <a:lnTo>
                    <a:pt x="231502" y="50235"/>
                  </a:lnTo>
                  <a:lnTo>
                    <a:pt x="237604" y="23817"/>
                  </a:lnTo>
                  <a:lnTo>
                    <a:pt x="244198" y="14288"/>
                  </a:lnTo>
                  <a:lnTo>
                    <a:pt x="263567" y="691"/>
                  </a:lnTo>
                  <a:lnTo>
                    <a:pt x="272796" y="0"/>
                  </a:lnTo>
                  <a:lnTo>
                    <a:pt x="281206" y="2926"/>
                  </a:lnTo>
                  <a:lnTo>
                    <a:pt x="289071" y="8263"/>
                  </a:lnTo>
                  <a:lnTo>
                    <a:pt x="310927" y="37349"/>
                  </a:lnTo>
                  <a:lnTo>
                    <a:pt x="326308" y="85353"/>
                  </a:lnTo>
                  <a:lnTo>
                    <a:pt x="338015" y="137081"/>
                  </a:lnTo>
                  <a:lnTo>
                    <a:pt x="352504" y="193962"/>
                  </a:lnTo>
                  <a:lnTo>
                    <a:pt x="355600" y="211978"/>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16" name="Freeform 115"/>
            <p:cNvSpPr/>
            <p:nvPr/>
          </p:nvSpPr>
          <p:spPr>
            <a:xfrm>
              <a:off x="4064000" y="4013200"/>
              <a:ext cx="129542" cy="198318"/>
            </a:xfrm>
            <a:custGeom>
              <a:avLst/>
              <a:gdLst/>
              <a:ahLst/>
              <a:cxnLst/>
              <a:rect l="0" t="0" r="0" b="0"/>
              <a:pathLst>
                <a:path w="129542" h="198318">
                  <a:moveTo>
                    <a:pt x="0" y="50800"/>
                  </a:moveTo>
                  <a:lnTo>
                    <a:pt x="0" y="106060"/>
                  </a:lnTo>
                  <a:lnTo>
                    <a:pt x="5393" y="159427"/>
                  </a:lnTo>
                  <a:lnTo>
                    <a:pt x="19535" y="186718"/>
                  </a:lnTo>
                  <a:lnTo>
                    <a:pt x="27699" y="192212"/>
                  </a:lnTo>
                  <a:lnTo>
                    <a:pt x="48811" y="198317"/>
                  </a:lnTo>
                  <a:lnTo>
                    <a:pt x="59634" y="196558"/>
                  </a:lnTo>
                  <a:lnTo>
                    <a:pt x="80691" y="185572"/>
                  </a:lnTo>
                  <a:lnTo>
                    <a:pt x="95317" y="166391"/>
                  </a:lnTo>
                  <a:lnTo>
                    <a:pt x="117706" y="105282"/>
                  </a:lnTo>
                  <a:lnTo>
                    <a:pt x="128906" y="55666"/>
                  </a:lnTo>
                  <a:lnTo>
                    <a:pt x="129541" y="29256"/>
                  </a:lnTo>
                  <a:lnTo>
                    <a:pt x="121920" y="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17" name="Freeform 116"/>
            <p:cNvSpPr/>
            <p:nvPr/>
          </p:nvSpPr>
          <p:spPr>
            <a:xfrm>
              <a:off x="4297680" y="3997646"/>
              <a:ext cx="125156" cy="252225"/>
            </a:xfrm>
            <a:custGeom>
              <a:avLst/>
              <a:gdLst/>
              <a:ahLst/>
              <a:cxnLst/>
              <a:rect l="0" t="0" r="0" b="0"/>
              <a:pathLst>
                <a:path w="125156" h="252225">
                  <a:moveTo>
                    <a:pt x="81280" y="5394"/>
                  </a:moveTo>
                  <a:lnTo>
                    <a:pt x="65099" y="0"/>
                  </a:lnTo>
                  <a:lnTo>
                    <a:pt x="48124" y="363"/>
                  </a:lnTo>
                  <a:lnTo>
                    <a:pt x="30419" y="5416"/>
                  </a:lnTo>
                  <a:lnTo>
                    <a:pt x="15025" y="15187"/>
                  </a:lnTo>
                  <a:lnTo>
                    <a:pt x="11145" y="22083"/>
                  </a:lnTo>
                  <a:lnTo>
                    <a:pt x="9845" y="38776"/>
                  </a:lnTo>
                  <a:lnTo>
                    <a:pt x="16041" y="54473"/>
                  </a:lnTo>
                  <a:lnTo>
                    <a:pt x="27449" y="68976"/>
                  </a:lnTo>
                  <a:lnTo>
                    <a:pt x="87737" y="123897"/>
                  </a:lnTo>
                  <a:lnTo>
                    <a:pt x="113955" y="159126"/>
                  </a:lnTo>
                  <a:lnTo>
                    <a:pt x="123272" y="178706"/>
                  </a:lnTo>
                  <a:lnTo>
                    <a:pt x="125155" y="198697"/>
                  </a:lnTo>
                  <a:lnTo>
                    <a:pt x="124076" y="208769"/>
                  </a:lnTo>
                  <a:lnTo>
                    <a:pt x="113848" y="225981"/>
                  </a:lnTo>
                  <a:lnTo>
                    <a:pt x="98012" y="240028"/>
                  </a:lnTo>
                  <a:lnTo>
                    <a:pt x="79685" y="250034"/>
                  </a:lnTo>
                  <a:lnTo>
                    <a:pt x="57241" y="252224"/>
                  </a:lnTo>
                  <a:lnTo>
                    <a:pt x="25239" y="247110"/>
                  </a:lnTo>
                  <a:lnTo>
                    <a:pt x="0" y="239074"/>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18" name="Freeform 117"/>
            <p:cNvSpPr/>
            <p:nvPr/>
          </p:nvSpPr>
          <p:spPr>
            <a:xfrm>
              <a:off x="4450080" y="3911600"/>
              <a:ext cx="71121" cy="284481"/>
            </a:xfrm>
            <a:custGeom>
              <a:avLst/>
              <a:gdLst/>
              <a:ahLst/>
              <a:cxnLst/>
              <a:rect l="0" t="0" r="0" b="0"/>
              <a:pathLst>
                <a:path w="71121" h="284481">
                  <a:moveTo>
                    <a:pt x="0" y="0"/>
                  </a:moveTo>
                  <a:lnTo>
                    <a:pt x="13965" y="33574"/>
                  </a:lnTo>
                  <a:lnTo>
                    <a:pt x="22075" y="87369"/>
                  </a:lnTo>
                  <a:lnTo>
                    <a:pt x="28819" y="142063"/>
                  </a:lnTo>
                  <a:lnTo>
                    <a:pt x="41313" y="204849"/>
                  </a:lnTo>
                  <a:lnTo>
                    <a:pt x="61019" y="267552"/>
                  </a:lnTo>
                  <a:lnTo>
                    <a:pt x="71120" y="28448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19" name="Freeform 118"/>
            <p:cNvSpPr/>
            <p:nvPr/>
          </p:nvSpPr>
          <p:spPr>
            <a:xfrm>
              <a:off x="4439920" y="4013200"/>
              <a:ext cx="193041" cy="20321"/>
            </a:xfrm>
            <a:custGeom>
              <a:avLst/>
              <a:gdLst/>
              <a:ahLst/>
              <a:cxnLst/>
              <a:rect l="0" t="0" r="0" b="0"/>
              <a:pathLst>
                <a:path w="193041" h="20321">
                  <a:moveTo>
                    <a:pt x="0" y="20320"/>
                  </a:moveTo>
                  <a:lnTo>
                    <a:pt x="36166" y="12278"/>
                  </a:lnTo>
                  <a:lnTo>
                    <a:pt x="85790" y="5185"/>
                  </a:lnTo>
                  <a:lnTo>
                    <a:pt x="144928" y="1024"/>
                  </a:lnTo>
                  <a:lnTo>
                    <a:pt x="193040" y="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20" name="Freeform 119"/>
            <p:cNvSpPr/>
            <p:nvPr/>
          </p:nvSpPr>
          <p:spPr>
            <a:xfrm>
              <a:off x="4907280" y="3837567"/>
              <a:ext cx="172721" cy="439794"/>
            </a:xfrm>
            <a:custGeom>
              <a:avLst/>
              <a:gdLst/>
              <a:ahLst/>
              <a:cxnLst/>
              <a:rect l="0" t="0" r="0" b="0"/>
              <a:pathLst>
                <a:path w="172721" h="439794">
                  <a:moveTo>
                    <a:pt x="172720" y="13073"/>
                  </a:moveTo>
                  <a:lnTo>
                    <a:pt x="156540" y="2286"/>
                  </a:lnTo>
                  <a:lnTo>
                    <a:pt x="133543" y="0"/>
                  </a:lnTo>
                  <a:lnTo>
                    <a:pt x="107895" y="3876"/>
                  </a:lnTo>
                  <a:lnTo>
                    <a:pt x="88970" y="13125"/>
                  </a:lnTo>
                  <a:lnTo>
                    <a:pt x="51441" y="45570"/>
                  </a:lnTo>
                  <a:lnTo>
                    <a:pt x="24126" y="84592"/>
                  </a:lnTo>
                  <a:lnTo>
                    <a:pt x="5017" y="136175"/>
                  </a:lnTo>
                  <a:lnTo>
                    <a:pt x="991" y="186695"/>
                  </a:lnTo>
                  <a:lnTo>
                    <a:pt x="3304" y="223690"/>
                  </a:lnTo>
                  <a:lnTo>
                    <a:pt x="9257" y="286112"/>
                  </a:lnTo>
                  <a:lnTo>
                    <a:pt x="9981" y="346428"/>
                  </a:lnTo>
                  <a:lnTo>
                    <a:pt x="4731" y="402159"/>
                  </a:lnTo>
                  <a:lnTo>
                    <a:pt x="0" y="439793"/>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21" name="Freeform 120"/>
            <p:cNvSpPr/>
            <p:nvPr/>
          </p:nvSpPr>
          <p:spPr>
            <a:xfrm>
              <a:off x="4836160" y="4003040"/>
              <a:ext cx="290475" cy="153117"/>
            </a:xfrm>
            <a:custGeom>
              <a:avLst/>
              <a:gdLst/>
              <a:ahLst/>
              <a:cxnLst/>
              <a:rect l="0" t="0" r="0" b="0"/>
              <a:pathLst>
                <a:path w="290475" h="153117">
                  <a:moveTo>
                    <a:pt x="0" y="50800"/>
                  </a:moveTo>
                  <a:lnTo>
                    <a:pt x="61959" y="42052"/>
                  </a:lnTo>
                  <a:lnTo>
                    <a:pt x="125044" y="31679"/>
                  </a:lnTo>
                  <a:lnTo>
                    <a:pt x="182159" y="12069"/>
                  </a:lnTo>
                  <a:lnTo>
                    <a:pt x="195946" y="8046"/>
                  </a:lnTo>
                  <a:lnTo>
                    <a:pt x="204008" y="8751"/>
                  </a:lnTo>
                  <a:lnTo>
                    <a:pt x="208255" y="12608"/>
                  </a:lnTo>
                  <a:lnTo>
                    <a:pt x="209956" y="18565"/>
                  </a:lnTo>
                  <a:lnTo>
                    <a:pt x="206958" y="48524"/>
                  </a:lnTo>
                  <a:lnTo>
                    <a:pt x="187612" y="107321"/>
                  </a:lnTo>
                  <a:lnTo>
                    <a:pt x="186035" y="122347"/>
                  </a:lnTo>
                  <a:lnTo>
                    <a:pt x="188370" y="133494"/>
                  </a:lnTo>
                  <a:lnTo>
                    <a:pt x="193313" y="142054"/>
                  </a:lnTo>
                  <a:lnTo>
                    <a:pt x="199995" y="148889"/>
                  </a:lnTo>
                  <a:lnTo>
                    <a:pt x="207837" y="152317"/>
                  </a:lnTo>
                  <a:lnTo>
                    <a:pt x="225581" y="153116"/>
                  </a:lnTo>
                  <a:lnTo>
                    <a:pt x="254611" y="141825"/>
                  </a:lnTo>
                  <a:lnTo>
                    <a:pt x="279267" y="118787"/>
                  </a:lnTo>
                  <a:lnTo>
                    <a:pt x="287808" y="97197"/>
                  </a:lnTo>
                  <a:lnTo>
                    <a:pt x="290474" y="72550"/>
                  </a:lnTo>
                  <a:lnTo>
                    <a:pt x="287897" y="46543"/>
                  </a:lnTo>
                  <a:lnTo>
                    <a:pt x="283371" y="36673"/>
                  </a:lnTo>
                  <a:lnTo>
                    <a:pt x="269312" y="22696"/>
                  </a:lnTo>
                  <a:lnTo>
                    <a:pt x="213360" y="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22" name="Freeform 121"/>
            <p:cNvSpPr/>
            <p:nvPr/>
          </p:nvSpPr>
          <p:spPr>
            <a:xfrm>
              <a:off x="5232400" y="3870960"/>
              <a:ext cx="50801" cy="335281"/>
            </a:xfrm>
            <a:custGeom>
              <a:avLst/>
              <a:gdLst/>
              <a:ahLst/>
              <a:cxnLst/>
              <a:rect l="0" t="0" r="0" b="0"/>
              <a:pathLst>
                <a:path w="50801" h="335281">
                  <a:moveTo>
                    <a:pt x="0" y="0"/>
                  </a:moveTo>
                  <a:lnTo>
                    <a:pt x="0" y="58270"/>
                  </a:lnTo>
                  <a:lnTo>
                    <a:pt x="3010" y="113974"/>
                  </a:lnTo>
                  <a:lnTo>
                    <a:pt x="11052" y="173376"/>
                  </a:lnTo>
                  <a:lnTo>
                    <a:pt x="20584" y="230864"/>
                  </a:lnTo>
                  <a:lnTo>
                    <a:pt x="33919" y="290070"/>
                  </a:lnTo>
                  <a:lnTo>
                    <a:pt x="50800" y="33528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23" name="Freeform 122"/>
            <p:cNvSpPr/>
            <p:nvPr/>
          </p:nvSpPr>
          <p:spPr>
            <a:xfrm>
              <a:off x="5354320" y="3850640"/>
              <a:ext cx="40641" cy="345441"/>
            </a:xfrm>
            <a:custGeom>
              <a:avLst/>
              <a:gdLst/>
              <a:ahLst/>
              <a:cxnLst/>
              <a:rect l="0" t="0" r="0" b="0"/>
              <a:pathLst>
                <a:path w="40641" h="345441">
                  <a:moveTo>
                    <a:pt x="0" y="0"/>
                  </a:moveTo>
                  <a:lnTo>
                    <a:pt x="6982" y="26592"/>
                  </a:lnTo>
                  <a:lnTo>
                    <a:pt x="9532" y="89878"/>
                  </a:lnTo>
                  <a:lnTo>
                    <a:pt x="12985" y="142906"/>
                  </a:lnTo>
                  <a:lnTo>
                    <a:pt x="18147" y="192109"/>
                  </a:lnTo>
                  <a:lnTo>
                    <a:pt x="22687" y="250714"/>
                  </a:lnTo>
                  <a:lnTo>
                    <a:pt x="31181" y="300816"/>
                  </a:lnTo>
                  <a:lnTo>
                    <a:pt x="40640" y="34544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24" name="Freeform 123"/>
            <p:cNvSpPr/>
            <p:nvPr/>
          </p:nvSpPr>
          <p:spPr>
            <a:xfrm>
              <a:off x="5506720" y="4053840"/>
              <a:ext cx="134991" cy="202090"/>
            </a:xfrm>
            <a:custGeom>
              <a:avLst/>
              <a:gdLst/>
              <a:ahLst/>
              <a:cxnLst/>
              <a:rect l="0" t="0" r="0" b="0"/>
              <a:pathLst>
                <a:path w="134991" h="202090">
                  <a:moveTo>
                    <a:pt x="0" y="0"/>
                  </a:moveTo>
                  <a:lnTo>
                    <a:pt x="6982" y="26592"/>
                  </a:lnTo>
                  <a:lnTo>
                    <a:pt x="9532" y="86867"/>
                  </a:lnTo>
                  <a:lnTo>
                    <a:pt x="9974" y="140885"/>
                  </a:lnTo>
                  <a:lnTo>
                    <a:pt x="12335" y="172118"/>
                  </a:lnTo>
                  <a:lnTo>
                    <a:pt x="20910" y="193525"/>
                  </a:lnTo>
                  <a:lnTo>
                    <a:pt x="29745" y="199008"/>
                  </a:lnTo>
                  <a:lnTo>
                    <a:pt x="54612" y="202089"/>
                  </a:lnTo>
                  <a:lnTo>
                    <a:pt x="78459" y="193676"/>
                  </a:lnTo>
                  <a:lnTo>
                    <a:pt x="99217" y="177518"/>
                  </a:lnTo>
                  <a:lnTo>
                    <a:pt x="122468" y="143034"/>
                  </a:lnTo>
                  <a:lnTo>
                    <a:pt x="132700" y="117381"/>
                  </a:lnTo>
                  <a:lnTo>
                    <a:pt x="134990" y="90928"/>
                  </a:lnTo>
                  <a:lnTo>
                    <a:pt x="127261" y="42546"/>
                  </a:lnTo>
                  <a:lnTo>
                    <a:pt x="122094" y="34008"/>
                  </a:lnTo>
                  <a:lnTo>
                    <a:pt x="107322" y="21512"/>
                  </a:lnTo>
                  <a:lnTo>
                    <a:pt x="79965" y="8130"/>
                  </a:lnTo>
                  <a:lnTo>
                    <a:pt x="60375" y="6624"/>
                  </a:lnTo>
                  <a:lnTo>
                    <a:pt x="30480" y="1016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25" name="Freeform 124"/>
            <p:cNvSpPr/>
            <p:nvPr/>
          </p:nvSpPr>
          <p:spPr>
            <a:xfrm>
              <a:off x="5709920" y="4124960"/>
              <a:ext cx="81281" cy="118156"/>
            </a:xfrm>
            <a:custGeom>
              <a:avLst/>
              <a:gdLst/>
              <a:ahLst/>
              <a:cxnLst/>
              <a:rect l="0" t="0" r="0" b="0"/>
              <a:pathLst>
                <a:path w="81281" h="118156">
                  <a:moveTo>
                    <a:pt x="0" y="0"/>
                  </a:moveTo>
                  <a:lnTo>
                    <a:pt x="14141" y="58605"/>
                  </a:lnTo>
                  <a:lnTo>
                    <a:pt x="23883" y="103285"/>
                  </a:lnTo>
                  <a:lnTo>
                    <a:pt x="29468" y="111755"/>
                  </a:lnTo>
                  <a:lnTo>
                    <a:pt x="36579" y="116272"/>
                  </a:lnTo>
                  <a:lnTo>
                    <a:pt x="44706" y="118155"/>
                  </a:lnTo>
                  <a:lnTo>
                    <a:pt x="51253" y="116023"/>
                  </a:lnTo>
                  <a:lnTo>
                    <a:pt x="61538" y="104623"/>
                  </a:lnTo>
                  <a:lnTo>
                    <a:pt x="81280" y="6096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26" name="Freeform 125"/>
            <p:cNvSpPr/>
            <p:nvPr/>
          </p:nvSpPr>
          <p:spPr>
            <a:xfrm>
              <a:off x="5831840" y="4064000"/>
              <a:ext cx="132081" cy="160650"/>
            </a:xfrm>
            <a:custGeom>
              <a:avLst/>
              <a:gdLst/>
              <a:ahLst/>
              <a:cxnLst/>
              <a:rect l="0" t="0" r="0" b="0"/>
              <a:pathLst>
                <a:path w="132081" h="160650">
                  <a:moveTo>
                    <a:pt x="0" y="10160"/>
                  </a:moveTo>
                  <a:lnTo>
                    <a:pt x="8748" y="72119"/>
                  </a:lnTo>
                  <a:lnTo>
                    <a:pt x="19121" y="127093"/>
                  </a:lnTo>
                  <a:lnTo>
                    <a:pt x="29571" y="150183"/>
                  </a:lnTo>
                  <a:lnTo>
                    <a:pt x="37776" y="156567"/>
                  </a:lnTo>
                  <a:lnTo>
                    <a:pt x="58935" y="160649"/>
                  </a:lnTo>
                  <a:lnTo>
                    <a:pt x="77370" y="155690"/>
                  </a:lnTo>
                  <a:lnTo>
                    <a:pt x="93089" y="144831"/>
                  </a:lnTo>
                  <a:lnTo>
                    <a:pt x="107601" y="128716"/>
                  </a:lnTo>
                  <a:lnTo>
                    <a:pt x="123071" y="95210"/>
                  </a:lnTo>
                  <a:lnTo>
                    <a:pt x="129410" y="56683"/>
                  </a:lnTo>
                  <a:lnTo>
                    <a:pt x="126697" y="9806"/>
                  </a:lnTo>
                  <a:lnTo>
                    <a:pt x="132080" y="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27" name="Freeform 126"/>
            <p:cNvSpPr/>
            <p:nvPr/>
          </p:nvSpPr>
          <p:spPr>
            <a:xfrm>
              <a:off x="6390640" y="3921760"/>
              <a:ext cx="40641" cy="447041"/>
            </a:xfrm>
            <a:custGeom>
              <a:avLst/>
              <a:gdLst/>
              <a:ahLst/>
              <a:cxnLst/>
              <a:rect l="0" t="0" r="0" b="0"/>
              <a:pathLst>
                <a:path w="40641" h="447041">
                  <a:moveTo>
                    <a:pt x="0" y="0"/>
                  </a:moveTo>
                  <a:lnTo>
                    <a:pt x="8111" y="43943"/>
                  </a:lnTo>
                  <a:lnTo>
                    <a:pt x="16201" y="106467"/>
                  </a:lnTo>
                  <a:lnTo>
                    <a:pt x="19099" y="155598"/>
                  </a:lnTo>
                  <a:lnTo>
                    <a:pt x="23089" y="215664"/>
                  </a:lnTo>
                  <a:lnTo>
                    <a:pt x="29020" y="276155"/>
                  </a:lnTo>
                  <a:lnTo>
                    <a:pt x="30191" y="333845"/>
                  </a:lnTo>
                  <a:lnTo>
                    <a:pt x="31523" y="385278"/>
                  </a:lnTo>
                  <a:lnTo>
                    <a:pt x="40640" y="44704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28" name="Freeform 127"/>
            <p:cNvSpPr/>
            <p:nvPr/>
          </p:nvSpPr>
          <p:spPr>
            <a:xfrm>
              <a:off x="6370320" y="4114800"/>
              <a:ext cx="172721" cy="34835"/>
            </a:xfrm>
            <a:custGeom>
              <a:avLst/>
              <a:gdLst/>
              <a:ahLst/>
              <a:cxnLst/>
              <a:rect l="0" t="0" r="0" b="0"/>
              <a:pathLst>
                <a:path w="172721" h="34835">
                  <a:moveTo>
                    <a:pt x="0" y="0"/>
                  </a:moveTo>
                  <a:lnTo>
                    <a:pt x="10787" y="10787"/>
                  </a:lnTo>
                  <a:lnTo>
                    <a:pt x="39070" y="22889"/>
                  </a:lnTo>
                  <a:lnTo>
                    <a:pt x="96064" y="34834"/>
                  </a:lnTo>
                  <a:lnTo>
                    <a:pt x="145955" y="28664"/>
                  </a:lnTo>
                  <a:lnTo>
                    <a:pt x="172720" y="2032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29" name="Freeform 128"/>
            <p:cNvSpPr/>
            <p:nvPr/>
          </p:nvSpPr>
          <p:spPr>
            <a:xfrm>
              <a:off x="6573520" y="3901440"/>
              <a:ext cx="193041" cy="396241"/>
            </a:xfrm>
            <a:custGeom>
              <a:avLst/>
              <a:gdLst/>
              <a:ahLst/>
              <a:cxnLst/>
              <a:rect l="0" t="0" r="0" b="0"/>
              <a:pathLst>
                <a:path w="193041" h="396241">
                  <a:moveTo>
                    <a:pt x="0" y="0"/>
                  </a:moveTo>
                  <a:lnTo>
                    <a:pt x="14141" y="51171"/>
                  </a:lnTo>
                  <a:lnTo>
                    <a:pt x="26082" y="113589"/>
                  </a:lnTo>
                  <a:lnTo>
                    <a:pt x="30306" y="159966"/>
                  </a:lnTo>
                  <a:lnTo>
                    <a:pt x="37076" y="213344"/>
                  </a:lnTo>
                  <a:lnTo>
                    <a:pt x="39935" y="275990"/>
                  </a:lnTo>
                  <a:lnTo>
                    <a:pt x="45894" y="331596"/>
                  </a:lnTo>
                  <a:lnTo>
                    <a:pt x="47529" y="332824"/>
                  </a:lnTo>
                  <a:lnTo>
                    <a:pt x="50369" y="274038"/>
                  </a:lnTo>
                  <a:lnTo>
                    <a:pt x="58826" y="218489"/>
                  </a:lnTo>
                  <a:lnTo>
                    <a:pt x="64903" y="195320"/>
                  </a:lnTo>
                  <a:lnTo>
                    <a:pt x="70363" y="186657"/>
                  </a:lnTo>
                  <a:lnTo>
                    <a:pt x="85459" y="174022"/>
                  </a:lnTo>
                  <a:lnTo>
                    <a:pt x="94226" y="171330"/>
                  </a:lnTo>
                  <a:lnTo>
                    <a:pt x="112998" y="171350"/>
                  </a:lnTo>
                  <a:lnTo>
                    <a:pt x="121616" y="176322"/>
                  </a:lnTo>
                  <a:lnTo>
                    <a:pt x="137214" y="193888"/>
                  </a:lnTo>
                  <a:lnTo>
                    <a:pt x="158640" y="250070"/>
                  </a:lnTo>
                  <a:lnTo>
                    <a:pt x="180434" y="312511"/>
                  </a:lnTo>
                  <a:lnTo>
                    <a:pt x="190549" y="368663"/>
                  </a:lnTo>
                  <a:lnTo>
                    <a:pt x="193040" y="39624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30" name="Freeform 129"/>
            <p:cNvSpPr/>
            <p:nvPr/>
          </p:nvSpPr>
          <p:spPr>
            <a:xfrm>
              <a:off x="6827520" y="4087649"/>
              <a:ext cx="152401" cy="189712"/>
            </a:xfrm>
            <a:custGeom>
              <a:avLst/>
              <a:gdLst/>
              <a:ahLst/>
              <a:cxnLst/>
              <a:rect l="0" t="0" r="0" b="0"/>
              <a:pathLst>
                <a:path w="152401" h="189712">
                  <a:moveTo>
                    <a:pt x="0" y="118591"/>
                  </a:moveTo>
                  <a:lnTo>
                    <a:pt x="16181" y="113197"/>
                  </a:lnTo>
                  <a:lnTo>
                    <a:pt x="30145" y="101518"/>
                  </a:lnTo>
                  <a:lnTo>
                    <a:pt x="47691" y="75903"/>
                  </a:lnTo>
                  <a:lnTo>
                    <a:pt x="52114" y="66426"/>
                  </a:lnTo>
                  <a:lnTo>
                    <a:pt x="54017" y="43854"/>
                  </a:lnTo>
                  <a:lnTo>
                    <a:pt x="49972" y="21028"/>
                  </a:lnTo>
                  <a:lnTo>
                    <a:pt x="40648" y="3357"/>
                  </a:lnTo>
                  <a:lnTo>
                    <a:pt x="35001" y="0"/>
                  </a:lnTo>
                  <a:lnTo>
                    <a:pt x="28979" y="19"/>
                  </a:lnTo>
                  <a:lnTo>
                    <a:pt x="22706" y="2289"/>
                  </a:lnTo>
                  <a:lnTo>
                    <a:pt x="12725" y="13844"/>
                  </a:lnTo>
                  <a:lnTo>
                    <a:pt x="5656" y="31396"/>
                  </a:lnTo>
                  <a:lnTo>
                    <a:pt x="2804" y="66666"/>
                  </a:lnTo>
                  <a:lnTo>
                    <a:pt x="9737" y="104585"/>
                  </a:lnTo>
                  <a:lnTo>
                    <a:pt x="25588" y="136643"/>
                  </a:lnTo>
                  <a:lnTo>
                    <a:pt x="45713" y="160942"/>
                  </a:lnTo>
                  <a:lnTo>
                    <a:pt x="63214" y="175420"/>
                  </a:lnTo>
                  <a:lnTo>
                    <a:pt x="88303" y="183359"/>
                  </a:lnTo>
                  <a:lnTo>
                    <a:pt x="125130" y="187829"/>
                  </a:lnTo>
                  <a:lnTo>
                    <a:pt x="152400" y="189711"/>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31" name="Freeform 130"/>
            <p:cNvSpPr/>
            <p:nvPr/>
          </p:nvSpPr>
          <p:spPr>
            <a:xfrm>
              <a:off x="7269141" y="3881120"/>
              <a:ext cx="167980" cy="477521"/>
            </a:xfrm>
            <a:custGeom>
              <a:avLst/>
              <a:gdLst/>
              <a:ahLst/>
              <a:cxnLst/>
              <a:rect l="0" t="0" r="0" b="0"/>
              <a:pathLst>
                <a:path w="167980" h="477521">
                  <a:moveTo>
                    <a:pt x="167979" y="0"/>
                  </a:moveTo>
                  <a:lnTo>
                    <a:pt x="142517" y="10369"/>
                  </a:lnTo>
                  <a:lnTo>
                    <a:pt x="87583" y="52165"/>
                  </a:lnTo>
                  <a:lnTo>
                    <a:pt x="34089" y="115017"/>
                  </a:lnTo>
                  <a:lnTo>
                    <a:pt x="12846" y="162989"/>
                  </a:lnTo>
                  <a:lnTo>
                    <a:pt x="3386" y="221458"/>
                  </a:lnTo>
                  <a:lnTo>
                    <a:pt x="0" y="242924"/>
                  </a:lnTo>
                  <a:lnTo>
                    <a:pt x="4482" y="299913"/>
                  </a:lnTo>
                  <a:lnTo>
                    <a:pt x="16348" y="354957"/>
                  </a:lnTo>
                  <a:lnTo>
                    <a:pt x="34872" y="406315"/>
                  </a:lnTo>
                  <a:lnTo>
                    <a:pt x="77742" y="457189"/>
                  </a:lnTo>
                  <a:lnTo>
                    <a:pt x="100404" y="468484"/>
                  </a:lnTo>
                  <a:lnTo>
                    <a:pt x="137499" y="47752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32" name="Freeform 131"/>
            <p:cNvSpPr/>
            <p:nvPr/>
          </p:nvSpPr>
          <p:spPr>
            <a:xfrm>
              <a:off x="7458882" y="4152708"/>
              <a:ext cx="118677" cy="194823"/>
            </a:xfrm>
            <a:custGeom>
              <a:avLst/>
              <a:gdLst/>
              <a:ahLst/>
              <a:cxnLst/>
              <a:rect l="0" t="0" r="0" b="0"/>
              <a:pathLst>
                <a:path w="118677" h="194823">
                  <a:moveTo>
                    <a:pt x="29038" y="12892"/>
                  </a:moveTo>
                  <a:lnTo>
                    <a:pt x="5855" y="74122"/>
                  </a:lnTo>
                  <a:lnTo>
                    <a:pt x="0" y="136203"/>
                  </a:lnTo>
                  <a:lnTo>
                    <a:pt x="1456" y="165911"/>
                  </a:lnTo>
                  <a:lnTo>
                    <a:pt x="9630" y="186640"/>
                  </a:lnTo>
                  <a:lnTo>
                    <a:pt x="18357" y="191942"/>
                  </a:lnTo>
                  <a:lnTo>
                    <a:pt x="43105" y="194822"/>
                  </a:lnTo>
                  <a:lnTo>
                    <a:pt x="54221" y="191752"/>
                  </a:lnTo>
                  <a:lnTo>
                    <a:pt x="88282" y="165501"/>
                  </a:lnTo>
                  <a:lnTo>
                    <a:pt x="95627" y="158658"/>
                  </a:lnTo>
                  <a:lnTo>
                    <a:pt x="111359" y="127453"/>
                  </a:lnTo>
                  <a:lnTo>
                    <a:pt x="118676" y="76454"/>
                  </a:lnTo>
                  <a:lnTo>
                    <a:pt x="117686" y="38624"/>
                  </a:lnTo>
                  <a:lnTo>
                    <a:pt x="109454" y="20189"/>
                  </a:lnTo>
                  <a:lnTo>
                    <a:pt x="92248" y="7480"/>
                  </a:lnTo>
                  <a:lnTo>
                    <a:pt x="81338" y="2511"/>
                  </a:lnTo>
                  <a:lnTo>
                    <a:pt x="60185" y="0"/>
                  </a:lnTo>
                  <a:lnTo>
                    <a:pt x="8718" y="2732"/>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33" name="Freeform 132"/>
            <p:cNvSpPr/>
            <p:nvPr/>
          </p:nvSpPr>
          <p:spPr>
            <a:xfrm>
              <a:off x="7620000" y="4127910"/>
              <a:ext cx="152401" cy="159611"/>
            </a:xfrm>
            <a:custGeom>
              <a:avLst/>
              <a:gdLst/>
              <a:ahLst/>
              <a:cxnLst/>
              <a:rect l="0" t="0" r="0" b="0"/>
              <a:pathLst>
                <a:path w="152401" h="159611">
                  <a:moveTo>
                    <a:pt x="0" y="17370"/>
                  </a:moveTo>
                  <a:lnTo>
                    <a:pt x="14141" y="73935"/>
                  </a:lnTo>
                  <a:lnTo>
                    <a:pt x="19100" y="116053"/>
                  </a:lnTo>
                  <a:lnTo>
                    <a:pt x="28324" y="53355"/>
                  </a:lnTo>
                  <a:lnTo>
                    <a:pt x="38747" y="20130"/>
                  </a:lnTo>
                  <a:lnTo>
                    <a:pt x="49582" y="3168"/>
                  </a:lnTo>
                  <a:lnTo>
                    <a:pt x="56762" y="0"/>
                  </a:lnTo>
                  <a:lnTo>
                    <a:pt x="64935" y="146"/>
                  </a:lnTo>
                  <a:lnTo>
                    <a:pt x="81917" y="6328"/>
                  </a:lnTo>
                  <a:lnTo>
                    <a:pt x="96992" y="16602"/>
                  </a:lnTo>
                  <a:lnTo>
                    <a:pt x="118171" y="45866"/>
                  </a:lnTo>
                  <a:lnTo>
                    <a:pt x="137444" y="97339"/>
                  </a:lnTo>
                  <a:lnTo>
                    <a:pt x="152400" y="15961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34" name="Freeform 133"/>
            <p:cNvSpPr/>
            <p:nvPr/>
          </p:nvSpPr>
          <p:spPr>
            <a:xfrm>
              <a:off x="7785005" y="4064000"/>
              <a:ext cx="173424" cy="284481"/>
            </a:xfrm>
            <a:custGeom>
              <a:avLst/>
              <a:gdLst/>
              <a:ahLst/>
              <a:cxnLst/>
              <a:rect l="0" t="0" r="0" b="0"/>
              <a:pathLst>
                <a:path w="173424" h="284481">
                  <a:moveTo>
                    <a:pt x="109315" y="0"/>
                  </a:moveTo>
                  <a:lnTo>
                    <a:pt x="68118" y="14062"/>
                  </a:lnTo>
                  <a:lnTo>
                    <a:pt x="10677" y="51143"/>
                  </a:lnTo>
                  <a:lnTo>
                    <a:pt x="2916" y="57802"/>
                  </a:lnTo>
                  <a:lnTo>
                    <a:pt x="0" y="65628"/>
                  </a:lnTo>
                  <a:lnTo>
                    <a:pt x="314" y="74232"/>
                  </a:lnTo>
                  <a:lnTo>
                    <a:pt x="2781" y="83355"/>
                  </a:lnTo>
                  <a:lnTo>
                    <a:pt x="10070" y="89436"/>
                  </a:lnTo>
                  <a:lnTo>
                    <a:pt x="72594" y="105392"/>
                  </a:lnTo>
                  <a:lnTo>
                    <a:pt x="117113" y="126724"/>
                  </a:lnTo>
                  <a:lnTo>
                    <a:pt x="141479" y="147176"/>
                  </a:lnTo>
                  <a:lnTo>
                    <a:pt x="161868" y="174182"/>
                  </a:lnTo>
                  <a:lnTo>
                    <a:pt x="171431" y="193690"/>
                  </a:lnTo>
                  <a:lnTo>
                    <a:pt x="173423" y="213649"/>
                  </a:lnTo>
                  <a:lnTo>
                    <a:pt x="169416" y="232680"/>
                  </a:lnTo>
                  <a:lnTo>
                    <a:pt x="160109" y="248664"/>
                  </a:lnTo>
                  <a:lnTo>
                    <a:pt x="145437" y="260283"/>
                  </a:lnTo>
                  <a:lnTo>
                    <a:pt x="88995" y="28448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35" name="Freeform 134"/>
            <p:cNvSpPr/>
            <p:nvPr/>
          </p:nvSpPr>
          <p:spPr>
            <a:xfrm>
              <a:off x="7934960" y="3952240"/>
              <a:ext cx="111761" cy="345441"/>
            </a:xfrm>
            <a:custGeom>
              <a:avLst/>
              <a:gdLst/>
              <a:ahLst/>
              <a:cxnLst/>
              <a:rect l="0" t="0" r="0" b="0"/>
              <a:pathLst>
                <a:path w="111761" h="345441">
                  <a:moveTo>
                    <a:pt x="0" y="0"/>
                  </a:moveTo>
                  <a:lnTo>
                    <a:pt x="19535" y="53211"/>
                  </a:lnTo>
                  <a:lnTo>
                    <a:pt x="38024" y="105325"/>
                  </a:lnTo>
                  <a:lnTo>
                    <a:pt x="52408" y="158270"/>
                  </a:lnTo>
                  <a:lnTo>
                    <a:pt x="67382" y="212764"/>
                  </a:lnTo>
                  <a:lnTo>
                    <a:pt x="81211" y="272530"/>
                  </a:lnTo>
                  <a:lnTo>
                    <a:pt x="94430" y="311419"/>
                  </a:lnTo>
                  <a:lnTo>
                    <a:pt x="111760" y="34544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36" name="Freeform 135"/>
            <p:cNvSpPr/>
            <p:nvPr/>
          </p:nvSpPr>
          <p:spPr>
            <a:xfrm>
              <a:off x="7965440" y="4096595"/>
              <a:ext cx="243841" cy="211246"/>
            </a:xfrm>
            <a:custGeom>
              <a:avLst/>
              <a:gdLst/>
              <a:ahLst/>
              <a:cxnLst/>
              <a:rect l="0" t="0" r="0" b="0"/>
              <a:pathLst>
                <a:path w="243841" h="211246">
                  <a:moveTo>
                    <a:pt x="0" y="48685"/>
                  </a:moveTo>
                  <a:lnTo>
                    <a:pt x="53119" y="24373"/>
                  </a:lnTo>
                  <a:lnTo>
                    <a:pt x="110504" y="5024"/>
                  </a:lnTo>
                  <a:lnTo>
                    <a:pt x="147261" y="0"/>
                  </a:lnTo>
                  <a:lnTo>
                    <a:pt x="170436" y="7856"/>
                  </a:lnTo>
                  <a:lnTo>
                    <a:pt x="190896" y="22637"/>
                  </a:lnTo>
                  <a:lnTo>
                    <a:pt x="207515" y="40495"/>
                  </a:lnTo>
                  <a:lnTo>
                    <a:pt x="224172" y="80376"/>
                  </a:lnTo>
                  <a:lnTo>
                    <a:pt x="231802" y="136309"/>
                  </a:lnTo>
                  <a:lnTo>
                    <a:pt x="236320" y="184820"/>
                  </a:lnTo>
                  <a:lnTo>
                    <a:pt x="243840" y="211245"/>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37" name="Freeform 136"/>
            <p:cNvSpPr/>
            <p:nvPr/>
          </p:nvSpPr>
          <p:spPr>
            <a:xfrm>
              <a:off x="8209280" y="4003040"/>
              <a:ext cx="12701" cy="12701"/>
            </a:xfrm>
            <a:custGeom>
              <a:avLst/>
              <a:gdLst/>
              <a:ahLst/>
              <a:cxnLst/>
              <a:rect l="0" t="0" r="0" b="0"/>
              <a:pathLst>
                <a:path w="12701" h="12701">
                  <a:moveTo>
                    <a:pt x="0" y="0"/>
                  </a:moveTo>
                  <a:lnTo>
                    <a:pt x="12700" y="1270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38" name="Freeform 137"/>
            <p:cNvSpPr/>
            <p:nvPr/>
          </p:nvSpPr>
          <p:spPr>
            <a:xfrm>
              <a:off x="8300720" y="3931920"/>
              <a:ext cx="40641" cy="365761"/>
            </a:xfrm>
            <a:custGeom>
              <a:avLst/>
              <a:gdLst/>
              <a:ahLst/>
              <a:cxnLst/>
              <a:rect l="0" t="0" r="0" b="0"/>
              <a:pathLst>
                <a:path w="40641" h="365761">
                  <a:moveTo>
                    <a:pt x="0" y="0"/>
                  </a:moveTo>
                  <a:lnTo>
                    <a:pt x="6982" y="26591"/>
                  </a:lnTo>
                  <a:lnTo>
                    <a:pt x="15135" y="89144"/>
                  </a:lnTo>
                  <a:lnTo>
                    <a:pt x="18784" y="142814"/>
                  </a:lnTo>
                  <a:lnTo>
                    <a:pt x="19865" y="203370"/>
                  </a:lnTo>
                  <a:lnTo>
                    <a:pt x="25579" y="258817"/>
                  </a:lnTo>
                  <a:lnTo>
                    <a:pt x="36494" y="318880"/>
                  </a:lnTo>
                  <a:lnTo>
                    <a:pt x="40640" y="36576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39" name="Freeform 138"/>
            <p:cNvSpPr/>
            <p:nvPr/>
          </p:nvSpPr>
          <p:spPr>
            <a:xfrm>
              <a:off x="8249920" y="4081336"/>
              <a:ext cx="386081" cy="199406"/>
            </a:xfrm>
            <a:custGeom>
              <a:avLst/>
              <a:gdLst/>
              <a:ahLst/>
              <a:cxnLst/>
              <a:rect l="0" t="0" r="0" b="0"/>
              <a:pathLst>
                <a:path w="386081" h="199406">
                  <a:moveTo>
                    <a:pt x="0" y="53784"/>
                  </a:moveTo>
                  <a:lnTo>
                    <a:pt x="60101" y="35325"/>
                  </a:lnTo>
                  <a:lnTo>
                    <a:pt x="112259" y="15184"/>
                  </a:lnTo>
                  <a:lnTo>
                    <a:pt x="160652" y="0"/>
                  </a:lnTo>
                  <a:lnTo>
                    <a:pt x="171448" y="995"/>
                  </a:lnTo>
                  <a:lnTo>
                    <a:pt x="192475" y="11131"/>
                  </a:lnTo>
                  <a:lnTo>
                    <a:pt x="207088" y="35956"/>
                  </a:lnTo>
                  <a:lnTo>
                    <a:pt x="218651" y="85002"/>
                  </a:lnTo>
                  <a:lnTo>
                    <a:pt x="222558" y="146750"/>
                  </a:lnTo>
                  <a:lnTo>
                    <a:pt x="228628" y="183306"/>
                  </a:lnTo>
                  <a:lnTo>
                    <a:pt x="234828" y="190932"/>
                  </a:lnTo>
                  <a:lnTo>
                    <a:pt x="253758" y="199405"/>
                  </a:lnTo>
                  <a:lnTo>
                    <a:pt x="261741" y="198278"/>
                  </a:lnTo>
                  <a:lnTo>
                    <a:pt x="268192" y="194140"/>
                  </a:lnTo>
                  <a:lnTo>
                    <a:pt x="292050" y="157771"/>
                  </a:lnTo>
                  <a:lnTo>
                    <a:pt x="306416" y="109431"/>
                  </a:lnTo>
                  <a:lnTo>
                    <a:pt x="312429" y="57603"/>
                  </a:lnTo>
                  <a:lnTo>
                    <a:pt x="315589" y="6665"/>
                  </a:lnTo>
                  <a:lnTo>
                    <a:pt x="317637" y="7696"/>
                  </a:lnTo>
                  <a:lnTo>
                    <a:pt x="335515" y="69152"/>
                  </a:lnTo>
                  <a:lnTo>
                    <a:pt x="348873" y="127313"/>
                  </a:lnTo>
                  <a:lnTo>
                    <a:pt x="364394" y="157854"/>
                  </a:lnTo>
                  <a:lnTo>
                    <a:pt x="373808" y="167771"/>
                  </a:lnTo>
                  <a:lnTo>
                    <a:pt x="386080" y="175704"/>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40" name="Freeform 139"/>
            <p:cNvSpPr/>
            <p:nvPr/>
          </p:nvSpPr>
          <p:spPr>
            <a:xfrm>
              <a:off x="8727440" y="3921760"/>
              <a:ext cx="40641" cy="365761"/>
            </a:xfrm>
            <a:custGeom>
              <a:avLst/>
              <a:gdLst/>
              <a:ahLst/>
              <a:cxnLst/>
              <a:rect l="0" t="0" r="0" b="0"/>
              <a:pathLst>
                <a:path w="40641" h="365761">
                  <a:moveTo>
                    <a:pt x="0" y="0"/>
                  </a:moveTo>
                  <a:lnTo>
                    <a:pt x="14141" y="51172"/>
                  </a:lnTo>
                  <a:lnTo>
                    <a:pt x="26082" y="113589"/>
                  </a:lnTo>
                  <a:lnTo>
                    <a:pt x="29177" y="159966"/>
                  </a:lnTo>
                  <a:lnTo>
                    <a:pt x="30094" y="215602"/>
                  </a:lnTo>
                  <a:lnTo>
                    <a:pt x="31494" y="272727"/>
                  </a:lnTo>
                  <a:lnTo>
                    <a:pt x="38499" y="330617"/>
                  </a:lnTo>
                  <a:lnTo>
                    <a:pt x="40640" y="36576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41" name="Freeform 140"/>
            <p:cNvSpPr/>
            <p:nvPr/>
          </p:nvSpPr>
          <p:spPr>
            <a:xfrm>
              <a:off x="8676640" y="4079395"/>
              <a:ext cx="203201" cy="197966"/>
            </a:xfrm>
            <a:custGeom>
              <a:avLst/>
              <a:gdLst/>
              <a:ahLst/>
              <a:cxnLst/>
              <a:rect l="0" t="0" r="0" b="0"/>
              <a:pathLst>
                <a:path w="203201" h="197966">
                  <a:moveTo>
                    <a:pt x="0" y="4925"/>
                  </a:moveTo>
                  <a:lnTo>
                    <a:pt x="16181" y="15712"/>
                  </a:lnTo>
                  <a:lnTo>
                    <a:pt x="36166" y="17998"/>
                  </a:lnTo>
                  <a:lnTo>
                    <a:pt x="91980" y="8486"/>
                  </a:lnTo>
                  <a:lnTo>
                    <a:pt x="150910" y="0"/>
                  </a:lnTo>
                  <a:lnTo>
                    <a:pt x="160438" y="513"/>
                  </a:lnTo>
                  <a:lnTo>
                    <a:pt x="177045" y="7103"/>
                  </a:lnTo>
                  <a:lnTo>
                    <a:pt x="188942" y="20569"/>
                  </a:lnTo>
                  <a:lnTo>
                    <a:pt x="193695" y="28901"/>
                  </a:lnTo>
                  <a:lnTo>
                    <a:pt x="195965" y="53211"/>
                  </a:lnTo>
                  <a:lnTo>
                    <a:pt x="193618" y="109415"/>
                  </a:lnTo>
                  <a:lnTo>
                    <a:pt x="201158" y="171559"/>
                  </a:lnTo>
                  <a:lnTo>
                    <a:pt x="203200" y="197965"/>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42" name="Freeform 141"/>
            <p:cNvSpPr/>
            <p:nvPr/>
          </p:nvSpPr>
          <p:spPr>
            <a:xfrm>
              <a:off x="8930640" y="3962400"/>
              <a:ext cx="12701" cy="12701"/>
            </a:xfrm>
            <a:custGeom>
              <a:avLst/>
              <a:gdLst/>
              <a:ahLst/>
              <a:cxnLst/>
              <a:rect l="0" t="0" r="0" b="0"/>
              <a:pathLst>
                <a:path w="12701" h="12701">
                  <a:moveTo>
                    <a:pt x="0" y="0"/>
                  </a:moveTo>
                  <a:lnTo>
                    <a:pt x="12700" y="1270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43" name="Freeform 142"/>
            <p:cNvSpPr/>
            <p:nvPr/>
          </p:nvSpPr>
          <p:spPr>
            <a:xfrm>
              <a:off x="8986625" y="4064000"/>
              <a:ext cx="93765" cy="180897"/>
            </a:xfrm>
            <a:custGeom>
              <a:avLst/>
              <a:gdLst/>
              <a:ahLst/>
              <a:cxnLst/>
              <a:rect l="0" t="0" r="0" b="0"/>
              <a:pathLst>
                <a:path w="93765" h="180897">
                  <a:moveTo>
                    <a:pt x="15135" y="10160"/>
                  </a:moveTo>
                  <a:lnTo>
                    <a:pt x="7093" y="73461"/>
                  </a:lnTo>
                  <a:lnTo>
                    <a:pt x="0" y="133922"/>
                  </a:lnTo>
                  <a:lnTo>
                    <a:pt x="1745" y="170255"/>
                  </a:lnTo>
                  <a:lnTo>
                    <a:pt x="7337" y="176721"/>
                  </a:lnTo>
                  <a:lnTo>
                    <a:pt x="15581" y="179903"/>
                  </a:lnTo>
                  <a:lnTo>
                    <a:pt x="25592" y="180896"/>
                  </a:lnTo>
                  <a:lnTo>
                    <a:pt x="34524" y="178170"/>
                  </a:lnTo>
                  <a:lnTo>
                    <a:pt x="50469" y="166111"/>
                  </a:lnTo>
                  <a:lnTo>
                    <a:pt x="72140" y="140282"/>
                  </a:lnTo>
                  <a:lnTo>
                    <a:pt x="87466" y="105786"/>
                  </a:lnTo>
                  <a:lnTo>
                    <a:pt x="93764" y="66967"/>
                  </a:lnTo>
                  <a:lnTo>
                    <a:pt x="89216" y="46320"/>
                  </a:lnTo>
                  <a:lnTo>
                    <a:pt x="84842" y="37654"/>
                  </a:lnTo>
                  <a:lnTo>
                    <a:pt x="70952" y="25014"/>
                  </a:lnTo>
                  <a:lnTo>
                    <a:pt x="26875" y="5134"/>
                  </a:lnTo>
                  <a:lnTo>
                    <a:pt x="4975" y="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44" name="Freeform 143"/>
            <p:cNvSpPr/>
            <p:nvPr/>
          </p:nvSpPr>
          <p:spPr>
            <a:xfrm>
              <a:off x="9123680" y="4003040"/>
              <a:ext cx="233681" cy="233681"/>
            </a:xfrm>
            <a:custGeom>
              <a:avLst/>
              <a:gdLst/>
              <a:ahLst/>
              <a:cxnLst/>
              <a:rect l="0" t="0" r="0" b="0"/>
              <a:pathLst>
                <a:path w="233681" h="233681">
                  <a:moveTo>
                    <a:pt x="0" y="0"/>
                  </a:moveTo>
                  <a:lnTo>
                    <a:pt x="16223" y="18480"/>
                  </a:lnTo>
                  <a:lnTo>
                    <a:pt x="42372" y="70655"/>
                  </a:lnTo>
                  <a:lnTo>
                    <a:pt x="60742" y="132911"/>
                  </a:lnTo>
                  <a:lnTo>
                    <a:pt x="69070" y="186431"/>
                  </a:lnTo>
                  <a:lnTo>
                    <a:pt x="70882" y="189763"/>
                  </a:lnTo>
                  <a:lnTo>
                    <a:pt x="73219" y="186340"/>
                  </a:lnTo>
                  <a:lnTo>
                    <a:pt x="78892" y="157564"/>
                  </a:lnTo>
                  <a:lnTo>
                    <a:pt x="89076" y="94169"/>
                  </a:lnTo>
                  <a:lnTo>
                    <a:pt x="99645" y="56249"/>
                  </a:lnTo>
                  <a:lnTo>
                    <a:pt x="110515" y="37794"/>
                  </a:lnTo>
                  <a:lnTo>
                    <a:pt x="118832" y="31969"/>
                  </a:lnTo>
                  <a:lnTo>
                    <a:pt x="140115" y="25497"/>
                  </a:lnTo>
                  <a:lnTo>
                    <a:pt x="161616" y="28642"/>
                  </a:lnTo>
                  <a:lnTo>
                    <a:pt x="172091" y="32641"/>
                  </a:lnTo>
                  <a:lnTo>
                    <a:pt x="189750" y="49127"/>
                  </a:lnTo>
                  <a:lnTo>
                    <a:pt x="219484" y="96503"/>
                  </a:lnTo>
                  <a:lnTo>
                    <a:pt x="229473" y="141357"/>
                  </a:lnTo>
                  <a:lnTo>
                    <a:pt x="232849" y="196712"/>
                  </a:lnTo>
                  <a:lnTo>
                    <a:pt x="233680" y="23368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146" name="Freeform 145"/>
          <p:cNvSpPr/>
          <p:nvPr/>
        </p:nvSpPr>
        <p:spPr>
          <a:xfrm>
            <a:off x="6146800" y="5527040"/>
            <a:ext cx="111761" cy="213361"/>
          </a:xfrm>
          <a:custGeom>
            <a:avLst/>
            <a:gdLst/>
            <a:ahLst/>
            <a:cxnLst/>
            <a:rect l="0" t="0" r="0" b="0"/>
            <a:pathLst>
              <a:path w="111761" h="213361">
                <a:moveTo>
                  <a:pt x="0" y="213360"/>
                </a:moveTo>
                <a:lnTo>
                  <a:pt x="23595" y="151607"/>
                </a:lnTo>
                <a:lnTo>
                  <a:pt x="58237" y="91370"/>
                </a:lnTo>
                <a:lnTo>
                  <a:pt x="73324" y="63950"/>
                </a:lnTo>
                <a:lnTo>
                  <a:pt x="89083" y="38515"/>
                </a:lnTo>
                <a:lnTo>
                  <a:pt x="111760" y="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47" name="Freeform 146"/>
          <p:cNvSpPr/>
          <p:nvPr/>
        </p:nvSpPr>
        <p:spPr>
          <a:xfrm>
            <a:off x="6685280" y="4886960"/>
            <a:ext cx="81281" cy="132081"/>
          </a:xfrm>
          <a:custGeom>
            <a:avLst/>
            <a:gdLst/>
            <a:ahLst/>
            <a:cxnLst/>
            <a:rect l="0" t="0" r="0" b="0"/>
            <a:pathLst>
              <a:path w="81281" h="132081">
                <a:moveTo>
                  <a:pt x="0" y="0"/>
                </a:moveTo>
                <a:lnTo>
                  <a:pt x="14062" y="41197"/>
                </a:lnTo>
                <a:lnTo>
                  <a:pt x="59184" y="101649"/>
                </a:lnTo>
                <a:lnTo>
                  <a:pt x="81280" y="13208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18741235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extBox 1"/>
          <p:cNvSpPr txBox="1"/>
          <p:nvPr/>
        </p:nvSpPr>
        <p:spPr>
          <a:xfrm>
            <a:off x="0" y="1079500"/>
            <a:ext cx="10490200" cy="1815882"/>
          </a:xfrm>
          <a:prstGeom prst="rect">
            <a:avLst/>
          </a:prstGeom>
          <a:noFill/>
        </p:spPr>
        <p:txBody>
          <a:bodyPr vert="horz" rtlCol="0">
            <a:spAutoFit/>
          </a:bodyPr>
          <a:lstStyle/>
          <a:p>
            <a:r>
              <a:rPr lang="en-US" sz="1600" b="1" smtClean="0">
                <a:solidFill>
                  <a:srgbClr val="000000"/>
                </a:solidFill>
                <a:latin typeface="Times New Roman - 22"/>
              </a:rPr>
              <a:t>Theme: </a:t>
            </a:r>
            <a:r>
              <a:rPr lang="en-US" sz="1600" smtClean="0">
                <a:solidFill>
                  <a:srgbClr val="000000"/>
                </a:solidFill>
                <a:latin typeface="Times New Roman - 22"/>
              </a:rPr>
              <a:t>SUPREME COURT DECISIONS </a:t>
            </a:r>
            <a:r>
              <a:rPr lang="en-US" sz="1600" b="1" smtClean="0">
                <a:solidFill>
                  <a:srgbClr val="000000"/>
                </a:solidFill>
                <a:latin typeface="Times New Roman - 22"/>
              </a:rPr>
              <a:t>DUE DATE:</a:t>
            </a:r>
            <a:r>
              <a:rPr lang="en-US" sz="1600" smtClean="0">
                <a:solidFill>
                  <a:srgbClr val="000000"/>
                </a:solidFill>
                <a:latin typeface="Times New Roman - 22"/>
              </a:rPr>
              <a:t>  _________________</a:t>
            </a:r>
          </a:p>
          <a:p>
            <a:r>
              <a:rPr lang="en-US" sz="1600" smtClean="0">
                <a:solidFill>
                  <a:srgbClr val="000000"/>
                </a:solidFill>
                <a:latin typeface="Times New Roman - 22"/>
              </a:rPr>
              <a:t>The United States Supreme Court has played a major role in United States history.  The  Court’s decisions have had a significant impact on many aspects of American society. </a:t>
            </a:r>
          </a:p>
          <a:p>
            <a:r>
              <a:rPr lang="en-US" sz="1600" smtClean="0">
                <a:solidFill>
                  <a:srgbClr val="000000"/>
                </a:solidFill>
                <a:latin typeface="Times New Roman - 22"/>
              </a:rPr>
              <a:t>T</a:t>
            </a:r>
            <a:r>
              <a:rPr lang="en-US" sz="1600" b="1" smtClean="0">
                <a:solidFill>
                  <a:srgbClr val="000000"/>
                </a:solidFill>
                <a:latin typeface="Times New Roman - 22"/>
              </a:rPr>
              <a:t>ask:</a:t>
            </a:r>
          </a:p>
          <a:p>
            <a:r>
              <a:rPr lang="en-US" sz="1600" b="1" smtClean="0">
                <a:solidFill>
                  <a:srgbClr val="000000"/>
                </a:solidFill>
                <a:latin typeface="Times New Roman - 22"/>
              </a:rPr>
              <a:t> </a:t>
            </a:r>
            <a:r>
              <a:rPr lang="en-US" sz="1600" smtClean="0">
                <a:solidFill>
                  <a:srgbClr val="000000"/>
                </a:solidFill>
                <a:latin typeface="Times New Roman - 22"/>
              </a:rPr>
              <a:t>Analyze how a Supreme Court decision has helped create a more perfect union.  </a:t>
            </a:r>
          </a:p>
          <a:p>
            <a:pPr algn="ctr"/>
            <a:endParaRPr lang="en-US" sz="1600" smtClean="0">
              <a:solidFill>
                <a:srgbClr val="000000"/>
              </a:solidFill>
              <a:latin typeface="Times New Roman - 22"/>
            </a:endParaRPr>
          </a:p>
          <a:p>
            <a:pPr algn="ctr"/>
            <a:r>
              <a:rPr lang="en-US" sz="1600" smtClean="0">
                <a:solidFill>
                  <a:srgbClr val="000000"/>
                </a:solidFill>
                <a:latin typeface="Times New Roman - 22"/>
              </a:rPr>
              <a:t>Us</a:t>
            </a:r>
            <a:r>
              <a:rPr lang="en-US" sz="1600" i="1" smtClean="0">
                <a:solidFill>
                  <a:srgbClr val="000000"/>
                </a:solidFill>
                <a:latin typeface="Times New Roman - 22"/>
              </a:rPr>
              <a:t>e the Supreme Court case we discussed today to answer the task. </a:t>
            </a:r>
            <a:endParaRPr lang="en-US" sz="1600" i="1">
              <a:solidFill>
                <a:srgbClr val="000000"/>
              </a:solidFill>
              <a:latin typeface="Times New Roman - 22"/>
            </a:endParaRPr>
          </a:p>
        </p:txBody>
      </p:sp>
      <p:grpSp>
        <p:nvGrpSpPr>
          <p:cNvPr id="25" name="Group 24"/>
          <p:cNvGrpSpPr/>
          <p:nvPr/>
        </p:nvGrpSpPr>
        <p:grpSpPr>
          <a:xfrm>
            <a:off x="2164080" y="2078385"/>
            <a:ext cx="3364217" cy="461616"/>
            <a:chOff x="2164080" y="2078385"/>
            <a:chExt cx="3364217" cy="461616"/>
          </a:xfrm>
        </p:grpSpPr>
        <p:sp>
          <p:nvSpPr>
            <p:cNvPr id="3" name="Freeform 2"/>
            <p:cNvSpPr/>
            <p:nvPr/>
          </p:nvSpPr>
          <p:spPr>
            <a:xfrm>
              <a:off x="2265053" y="2489216"/>
              <a:ext cx="2794628" cy="50785"/>
            </a:xfrm>
            <a:custGeom>
              <a:avLst/>
              <a:gdLst/>
              <a:ahLst/>
              <a:cxnLst/>
              <a:rect l="0" t="0" r="0" b="0"/>
              <a:pathLst>
                <a:path w="2794628" h="50785">
                  <a:moveTo>
                    <a:pt x="10787" y="50784"/>
                  </a:moveTo>
                  <a:lnTo>
                    <a:pt x="0" y="39997"/>
                  </a:lnTo>
                  <a:lnTo>
                    <a:pt x="209" y="35690"/>
                  </a:lnTo>
                  <a:lnTo>
                    <a:pt x="3735" y="31690"/>
                  </a:lnTo>
                  <a:lnTo>
                    <a:pt x="9472" y="27895"/>
                  </a:lnTo>
                  <a:lnTo>
                    <a:pt x="39121" y="22553"/>
                  </a:lnTo>
                  <a:lnTo>
                    <a:pt x="87292" y="20971"/>
                  </a:lnTo>
                  <a:lnTo>
                    <a:pt x="144463" y="20501"/>
                  </a:lnTo>
                  <a:lnTo>
                    <a:pt x="193513" y="25756"/>
                  </a:lnTo>
                  <a:lnTo>
                    <a:pt x="250541" y="29534"/>
                  </a:lnTo>
                  <a:lnTo>
                    <a:pt x="305289" y="30280"/>
                  </a:lnTo>
                  <a:lnTo>
                    <a:pt x="364980" y="30428"/>
                  </a:lnTo>
                  <a:lnTo>
                    <a:pt x="414387" y="30453"/>
                  </a:lnTo>
                  <a:lnTo>
                    <a:pt x="464774" y="30461"/>
                  </a:lnTo>
                  <a:lnTo>
                    <a:pt x="525386" y="37446"/>
                  </a:lnTo>
                  <a:lnTo>
                    <a:pt x="573925" y="39682"/>
                  </a:lnTo>
                  <a:lnTo>
                    <a:pt x="624056" y="40345"/>
                  </a:lnTo>
                  <a:lnTo>
                    <a:pt x="673528" y="40541"/>
                  </a:lnTo>
                  <a:lnTo>
                    <a:pt x="734282" y="40607"/>
                  </a:lnTo>
                  <a:lnTo>
                    <a:pt x="783580" y="40619"/>
                  </a:lnTo>
                  <a:lnTo>
                    <a:pt x="845412" y="46017"/>
                  </a:lnTo>
                  <a:lnTo>
                    <a:pt x="892770" y="49371"/>
                  </a:lnTo>
                  <a:lnTo>
                    <a:pt x="942550" y="50365"/>
                  </a:lnTo>
                  <a:lnTo>
                    <a:pt x="993048" y="50660"/>
                  </a:lnTo>
                  <a:lnTo>
                    <a:pt x="1043758" y="50747"/>
                  </a:lnTo>
                  <a:lnTo>
                    <a:pt x="1094531" y="50773"/>
                  </a:lnTo>
                  <a:lnTo>
                    <a:pt x="1145324" y="50781"/>
                  </a:lnTo>
                  <a:lnTo>
                    <a:pt x="1206072" y="43801"/>
                  </a:lnTo>
                  <a:lnTo>
                    <a:pt x="1254635" y="41565"/>
                  </a:lnTo>
                  <a:lnTo>
                    <a:pt x="1304773" y="40903"/>
                  </a:lnTo>
                  <a:lnTo>
                    <a:pt x="1355376" y="39578"/>
                  </a:lnTo>
                  <a:lnTo>
                    <a:pt x="1404989" y="33666"/>
                  </a:lnTo>
                  <a:lnTo>
                    <a:pt x="1465791" y="31096"/>
                  </a:lnTo>
                  <a:lnTo>
                    <a:pt x="1526426" y="30589"/>
                  </a:lnTo>
                  <a:lnTo>
                    <a:pt x="1588869" y="23506"/>
                  </a:lnTo>
                  <a:lnTo>
                    <a:pt x="1645857" y="20937"/>
                  </a:lnTo>
                  <a:lnTo>
                    <a:pt x="1700598" y="20429"/>
                  </a:lnTo>
                  <a:lnTo>
                    <a:pt x="1754893" y="13346"/>
                  </a:lnTo>
                  <a:lnTo>
                    <a:pt x="1809102" y="10777"/>
                  </a:lnTo>
                  <a:lnTo>
                    <a:pt x="1863293" y="10269"/>
                  </a:lnTo>
                  <a:lnTo>
                    <a:pt x="1922985" y="2119"/>
                  </a:lnTo>
                  <a:lnTo>
                    <a:pt x="1975472" y="406"/>
                  </a:lnTo>
                  <a:lnTo>
                    <a:pt x="2031998" y="109"/>
                  </a:lnTo>
                  <a:lnTo>
                    <a:pt x="2075998" y="39"/>
                  </a:lnTo>
                  <a:lnTo>
                    <a:pt x="2136165" y="0"/>
                  </a:lnTo>
                  <a:lnTo>
                    <a:pt x="2191622" y="2999"/>
                  </a:lnTo>
                  <a:lnTo>
                    <a:pt x="2235372" y="8097"/>
                  </a:lnTo>
                  <a:lnTo>
                    <a:pt x="2281156" y="14126"/>
                  </a:lnTo>
                  <a:lnTo>
                    <a:pt x="2327846" y="17558"/>
                  </a:lnTo>
                  <a:lnTo>
                    <a:pt x="2373809" y="20213"/>
                  </a:lnTo>
                  <a:lnTo>
                    <a:pt x="2416815" y="25155"/>
                  </a:lnTo>
                  <a:lnTo>
                    <a:pt x="2461516" y="28105"/>
                  </a:lnTo>
                  <a:lnTo>
                    <a:pt x="2506596" y="30544"/>
                  </a:lnTo>
                  <a:lnTo>
                    <a:pt x="2570055" y="37136"/>
                  </a:lnTo>
                  <a:lnTo>
                    <a:pt x="2630626" y="39590"/>
                  </a:lnTo>
                  <a:lnTo>
                    <a:pt x="2683695" y="39189"/>
                  </a:lnTo>
                  <a:lnTo>
                    <a:pt x="2742652" y="32522"/>
                  </a:lnTo>
                  <a:lnTo>
                    <a:pt x="2794627" y="30464"/>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 name="Freeform 3"/>
            <p:cNvSpPr/>
            <p:nvPr/>
          </p:nvSpPr>
          <p:spPr>
            <a:xfrm>
              <a:off x="2164080" y="2133600"/>
              <a:ext cx="10161" cy="274321"/>
            </a:xfrm>
            <a:custGeom>
              <a:avLst/>
              <a:gdLst/>
              <a:ahLst/>
              <a:cxnLst/>
              <a:rect l="0" t="0" r="0" b="0"/>
              <a:pathLst>
                <a:path w="10161" h="274321">
                  <a:moveTo>
                    <a:pt x="0" y="0"/>
                  </a:moveTo>
                  <a:lnTo>
                    <a:pt x="5394" y="56565"/>
                  </a:lnTo>
                  <a:lnTo>
                    <a:pt x="9218" y="108843"/>
                  </a:lnTo>
                  <a:lnTo>
                    <a:pt x="9974" y="162653"/>
                  </a:lnTo>
                  <a:lnTo>
                    <a:pt x="10123" y="216765"/>
                  </a:lnTo>
                  <a:lnTo>
                    <a:pt x="10160" y="27432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 name="Freeform 4"/>
            <p:cNvSpPr/>
            <p:nvPr/>
          </p:nvSpPr>
          <p:spPr>
            <a:xfrm>
              <a:off x="2184400" y="2096549"/>
              <a:ext cx="274321" cy="311372"/>
            </a:xfrm>
            <a:custGeom>
              <a:avLst/>
              <a:gdLst/>
              <a:ahLst/>
              <a:cxnLst/>
              <a:rect l="0" t="0" r="0" b="0"/>
              <a:pathLst>
                <a:path w="274321" h="311372">
                  <a:moveTo>
                    <a:pt x="0" y="47211"/>
                  </a:moveTo>
                  <a:lnTo>
                    <a:pt x="19535" y="89635"/>
                  </a:lnTo>
                  <a:lnTo>
                    <a:pt x="64499" y="148728"/>
                  </a:lnTo>
                  <a:lnTo>
                    <a:pt x="77961" y="164202"/>
                  </a:lnTo>
                  <a:lnTo>
                    <a:pt x="84712" y="166974"/>
                  </a:lnTo>
                  <a:lnTo>
                    <a:pt x="91470" y="166564"/>
                  </a:lnTo>
                  <a:lnTo>
                    <a:pt x="98233" y="164033"/>
                  </a:lnTo>
                  <a:lnTo>
                    <a:pt x="108758" y="152190"/>
                  </a:lnTo>
                  <a:lnTo>
                    <a:pt x="142868" y="97416"/>
                  </a:lnTo>
                  <a:lnTo>
                    <a:pt x="185946" y="36999"/>
                  </a:lnTo>
                  <a:lnTo>
                    <a:pt x="218732" y="1794"/>
                  </a:lnTo>
                  <a:lnTo>
                    <a:pt x="224843" y="0"/>
                  </a:lnTo>
                  <a:lnTo>
                    <a:pt x="230047" y="2190"/>
                  </a:lnTo>
                  <a:lnTo>
                    <a:pt x="234644" y="7037"/>
                  </a:lnTo>
                  <a:lnTo>
                    <a:pt x="239753" y="27474"/>
                  </a:lnTo>
                  <a:lnTo>
                    <a:pt x="239619" y="67704"/>
                  </a:lnTo>
                  <a:lnTo>
                    <a:pt x="234853" y="121752"/>
                  </a:lnTo>
                  <a:lnTo>
                    <a:pt x="240894" y="175911"/>
                  </a:lnTo>
                  <a:lnTo>
                    <a:pt x="248845" y="238245"/>
                  </a:lnTo>
                  <a:lnTo>
                    <a:pt x="264373" y="287776"/>
                  </a:lnTo>
                  <a:lnTo>
                    <a:pt x="274320" y="311371"/>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 name="Freeform 5"/>
            <p:cNvSpPr/>
            <p:nvPr/>
          </p:nvSpPr>
          <p:spPr>
            <a:xfrm>
              <a:off x="2532218" y="2254415"/>
              <a:ext cx="200823" cy="153506"/>
            </a:xfrm>
            <a:custGeom>
              <a:avLst/>
              <a:gdLst/>
              <a:ahLst/>
              <a:cxnLst/>
              <a:rect l="0" t="0" r="0" b="0"/>
              <a:pathLst>
                <a:path w="200823" h="153506">
                  <a:moveTo>
                    <a:pt x="129702" y="31585"/>
                  </a:moveTo>
                  <a:lnTo>
                    <a:pt x="101420" y="3302"/>
                  </a:lnTo>
                  <a:lnTo>
                    <a:pt x="92785" y="312"/>
                  </a:lnTo>
                  <a:lnTo>
                    <a:pt x="71149" y="0"/>
                  </a:lnTo>
                  <a:lnTo>
                    <a:pt x="38975" y="11565"/>
                  </a:lnTo>
                  <a:lnTo>
                    <a:pt x="24280" y="26074"/>
                  </a:lnTo>
                  <a:lnTo>
                    <a:pt x="9660" y="56293"/>
                  </a:lnTo>
                  <a:lnTo>
                    <a:pt x="1189" y="93845"/>
                  </a:lnTo>
                  <a:lnTo>
                    <a:pt x="0" y="106959"/>
                  </a:lnTo>
                  <a:lnTo>
                    <a:pt x="2594" y="117958"/>
                  </a:lnTo>
                  <a:lnTo>
                    <a:pt x="14507" y="136201"/>
                  </a:lnTo>
                  <a:lnTo>
                    <a:pt x="22425" y="140840"/>
                  </a:lnTo>
                  <a:lnTo>
                    <a:pt x="40255" y="142985"/>
                  </a:lnTo>
                  <a:lnTo>
                    <a:pt x="59468" y="137164"/>
                  </a:lnTo>
                  <a:lnTo>
                    <a:pt x="69332" y="132451"/>
                  </a:lnTo>
                  <a:lnTo>
                    <a:pt x="83304" y="115173"/>
                  </a:lnTo>
                  <a:lnTo>
                    <a:pt x="101471" y="72681"/>
                  </a:lnTo>
                  <a:lnTo>
                    <a:pt x="104108" y="70271"/>
                  </a:lnTo>
                  <a:lnTo>
                    <a:pt x="105866" y="73180"/>
                  </a:lnTo>
                  <a:lnTo>
                    <a:pt x="114081" y="104901"/>
                  </a:lnTo>
                  <a:lnTo>
                    <a:pt x="128711" y="128442"/>
                  </a:lnTo>
                  <a:lnTo>
                    <a:pt x="146948" y="139732"/>
                  </a:lnTo>
                  <a:lnTo>
                    <a:pt x="200822" y="153505"/>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 name="Freeform 6"/>
            <p:cNvSpPr/>
            <p:nvPr/>
          </p:nvSpPr>
          <p:spPr>
            <a:xfrm>
              <a:off x="2794000" y="2253380"/>
              <a:ext cx="121921" cy="135611"/>
            </a:xfrm>
            <a:custGeom>
              <a:avLst/>
              <a:gdLst/>
              <a:ahLst/>
              <a:cxnLst/>
              <a:rect l="0" t="0" r="0" b="0"/>
              <a:pathLst>
                <a:path w="121921" h="135611">
                  <a:moveTo>
                    <a:pt x="0" y="42780"/>
                  </a:moveTo>
                  <a:lnTo>
                    <a:pt x="5394" y="99345"/>
                  </a:lnTo>
                  <a:lnTo>
                    <a:pt x="15072" y="135610"/>
                  </a:lnTo>
                  <a:lnTo>
                    <a:pt x="10740" y="83955"/>
                  </a:lnTo>
                  <a:lnTo>
                    <a:pt x="12590" y="46451"/>
                  </a:lnTo>
                  <a:lnTo>
                    <a:pt x="21024" y="24091"/>
                  </a:lnTo>
                  <a:lnTo>
                    <a:pt x="35308" y="8886"/>
                  </a:lnTo>
                  <a:lnTo>
                    <a:pt x="43859" y="3251"/>
                  </a:lnTo>
                  <a:lnTo>
                    <a:pt x="62391" y="0"/>
                  </a:lnTo>
                  <a:lnTo>
                    <a:pt x="121920" y="1230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 name="Freeform 7"/>
            <p:cNvSpPr/>
            <p:nvPr/>
          </p:nvSpPr>
          <p:spPr>
            <a:xfrm>
              <a:off x="2997200" y="2103120"/>
              <a:ext cx="163044" cy="297475"/>
            </a:xfrm>
            <a:custGeom>
              <a:avLst/>
              <a:gdLst/>
              <a:ahLst/>
              <a:cxnLst/>
              <a:rect l="0" t="0" r="0" b="0"/>
              <a:pathLst>
                <a:path w="163044" h="297475">
                  <a:moveTo>
                    <a:pt x="0" y="0"/>
                  </a:moveTo>
                  <a:lnTo>
                    <a:pt x="3010" y="52250"/>
                  </a:lnTo>
                  <a:lnTo>
                    <a:pt x="14141" y="110667"/>
                  </a:lnTo>
                  <a:lnTo>
                    <a:pt x="20229" y="167320"/>
                  </a:lnTo>
                  <a:lnTo>
                    <a:pt x="31131" y="218314"/>
                  </a:lnTo>
                  <a:lnTo>
                    <a:pt x="34301" y="233596"/>
                  </a:lnTo>
                  <a:lnTo>
                    <a:pt x="37543" y="239268"/>
                  </a:lnTo>
                  <a:lnTo>
                    <a:pt x="40833" y="238535"/>
                  </a:lnTo>
                  <a:lnTo>
                    <a:pt x="59856" y="203421"/>
                  </a:lnTo>
                  <a:lnTo>
                    <a:pt x="75145" y="192762"/>
                  </a:lnTo>
                  <a:lnTo>
                    <a:pt x="96239" y="190282"/>
                  </a:lnTo>
                  <a:lnTo>
                    <a:pt x="118408" y="194072"/>
                  </a:lnTo>
                  <a:lnTo>
                    <a:pt x="135787" y="203282"/>
                  </a:lnTo>
                  <a:lnTo>
                    <a:pt x="158265" y="226555"/>
                  </a:lnTo>
                  <a:lnTo>
                    <a:pt x="161954" y="235703"/>
                  </a:lnTo>
                  <a:lnTo>
                    <a:pt x="163043" y="254899"/>
                  </a:lnTo>
                  <a:lnTo>
                    <a:pt x="156754" y="271709"/>
                  </a:lnTo>
                  <a:lnTo>
                    <a:pt x="151916" y="279353"/>
                  </a:lnTo>
                  <a:lnTo>
                    <a:pt x="134499" y="290856"/>
                  </a:lnTo>
                  <a:lnTo>
                    <a:pt x="112835" y="297474"/>
                  </a:lnTo>
                  <a:lnTo>
                    <a:pt x="60960" y="29464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Freeform 8"/>
            <p:cNvSpPr/>
            <p:nvPr/>
          </p:nvSpPr>
          <p:spPr>
            <a:xfrm>
              <a:off x="3180080" y="2275840"/>
              <a:ext cx="114737" cy="116008"/>
            </a:xfrm>
            <a:custGeom>
              <a:avLst/>
              <a:gdLst/>
              <a:ahLst/>
              <a:cxnLst/>
              <a:rect l="0" t="0" r="0" b="0"/>
              <a:pathLst>
                <a:path w="114737" h="116008">
                  <a:moveTo>
                    <a:pt x="0" y="0"/>
                  </a:moveTo>
                  <a:lnTo>
                    <a:pt x="3010" y="52249"/>
                  </a:lnTo>
                  <a:lnTo>
                    <a:pt x="14141" y="99879"/>
                  </a:lnTo>
                  <a:lnTo>
                    <a:pt x="20716" y="107226"/>
                  </a:lnTo>
                  <a:lnTo>
                    <a:pt x="40064" y="115390"/>
                  </a:lnTo>
                  <a:lnTo>
                    <a:pt x="60704" y="116007"/>
                  </a:lnTo>
                  <a:lnTo>
                    <a:pt x="80037" y="111390"/>
                  </a:lnTo>
                  <a:lnTo>
                    <a:pt x="96156" y="101812"/>
                  </a:lnTo>
                  <a:lnTo>
                    <a:pt x="107835" y="87018"/>
                  </a:lnTo>
                  <a:lnTo>
                    <a:pt x="112530" y="78332"/>
                  </a:lnTo>
                  <a:lnTo>
                    <a:pt x="114736" y="59650"/>
                  </a:lnTo>
                  <a:lnTo>
                    <a:pt x="110825" y="40058"/>
                  </a:lnTo>
                  <a:lnTo>
                    <a:pt x="91440" y="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 name="Freeform 9"/>
            <p:cNvSpPr/>
            <p:nvPr/>
          </p:nvSpPr>
          <p:spPr>
            <a:xfrm>
              <a:off x="3383280" y="2275840"/>
              <a:ext cx="50801" cy="80609"/>
            </a:xfrm>
            <a:custGeom>
              <a:avLst/>
              <a:gdLst/>
              <a:ahLst/>
              <a:cxnLst/>
              <a:rect l="0" t="0" r="0" b="0"/>
              <a:pathLst>
                <a:path w="50801" h="80609">
                  <a:moveTo>
                    <a:pt x="0" y="20320"/>
                  </a:moveTo>
                  <a:lnTo>
                    <a:pt x="9219" y="80608"/>
                  </a:lnTo>
                  <a:lnTo>
                    <a:pt x="16126" y="21309"/>
                  </a:lnTo>
                  <a:lnTo>
                    <a:pt x="20910" y="10819"/>
                  </a:lnTo>
                  <a:lnTo>
                    <a:pt x="26358" y="4955"/>
                  </a:lnTo>
                  <a:lnTo>
                    <a:pt x="32248" y="2174"/>
                  </a:lnTo>
                  <a:lnTo>
                    <a:pt x="50800" y="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1" name="Freeform 10"/>
            <p:cNvSpPr/>
            <p:nvPr/>
          </p:nvSpPr>
          <p:spPr>
            <a:xfrm>
              <a:off x="3505200" y="2275840"/>
              <a:ext cx="71121" cy="60961"/>
            </a:xfrm>
            <a:custGeom>
              <a:avLst/>
              <a:gdLst/>
              <a:ahLst/>
              <a:cxnLst/>
              <a:rect l="0" t="0" r="0" b="0"/>
              <a:pathLst>
                <a:path w="71121" h="60961">
                  <a:moveTo>
                    <a:pt x="0" y="0"/>
                  </a:moveTo>
                  <a:lnTo>
                    <a:pt x="49210" y="46200"/>
                  </a:lnTo>
                  <a:lnTo>
                    <a:pt x="71120" y="6096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2" name="Freeform 11"/>
            <p:cNvSpPr/>
            <p:nvPr/>
          </p:nvSpPr>
          <p:spPr>
            <a:xfrm>
              <a:off x="3616960" y="2275840"/>
              <a:ext cx="20321" cy="182881"/>
            </a:xfrm>
            <a:custGeom>
              <a:avLst/>
              <a:gdLst/>
              <a:ahLst/>
              <a:cxnLst/>
              <a:rect l="0" t="0" r="0" b="0"/>
              <a:pathLst>
                <a:path w="20321" h="182881">
                  <a:moveTo>
                    <a:pt x="20320" y="0"/>
                  </a:moveTo>
                  <a:lnTo>
                    <a:pt x="4119" y="61230"/>
                  </a:lnTo>
                  <a:lnTo>
                    <a:pt x="814" y="120301"/>
                  </a:lnTo>
                  <a:lnTo>
                    <a:pt x="0" y="18288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3" name="Freeform 12"/>
            <p:cNvSpPr/>
            <p:nvPr/>
          </p:nvSpPr>
          <p:spPr>
            <a:xfrm>
              <a:off x="3860800" y="2204720"/>
              <a:ext cx="81281" cy="125381"/>
            </a:xfrm>
            <a:custGeom>
              <a:avLst/>
              <a:gdLst/>
              <a:ahLst/>
              <a:cxnLst/>
              <a:rect l="0" t="0" r="0" b="0"/>
              <a:pathLst>
                <a:path w="81281" h="125381">
                  <a:moveTo>
                    <a:pt x="0" y="40640"/>
                  </a:moveTo>
                  <a:lnTo>
                    <a:pt x="18459" y="101848"/>
                  </a:lnTo>
                  <a:lnTo>
                    <a:pt x="29277" y="122030"/>
                  </a:lnTo>
                  <a:lnTo>
                    <a:pt x="34193" y="125380"/>
                  </a:lnTo>
                  <a:lnTo>
                    <a:pt x="38600" y="124227"/>
                  </a:lnTo>
                  <a:lnTo>
                    <a:pt x="46506" y="113914"/>
                  </a:lnTo>
                  <a:lnTo>
                    <a:pt x="53784" y="98042"/>
                  </a:lnTo>
                  <a:lnTo>
                    <a:pt x="63025" y="42290"/>
                  </a:lnTo>
                  <a:lnTo>
                    <a:pt x="71732" y="16670"/>
                  </a:lnTo>
                  <a:lnTo>
                    <a:pt x="81280" y="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4" name="Freeform 13"/>
            <p:cNvSpPr/>
            <p:nvPr/>
          </p:nvSpPr>
          <p:spPr>
            <a:xfrm>
              <a:off x="4023360" y="2367280"/>
              <a:ext cx="12701" cy="12701"/>
            </a:xfrm>
            <a:custGeom>
              <a:avLst/>
              <a:gdLst/>
              <a:ahLst/>
              <a:cxnLst/>
              <a:rect l="0" t="0" r="0" b="0"/>
              <a:pathLst>
                <a:path w="12701" h="12701">
                  <a:moveTo>
                    <a:pt x="0" y="0"/>
                  </a:moveTo>
                  <a:lnTo>
                    <a:pt x="12700" y="1270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5" name="Freeform 14"/>
            <p:cNvSpPr/>
            <p:nvPr/>
          </p:nvSpPr>
          <p:spPr>
            <a:xfrm>
              <a:off x="4165600" y="2143760"/>
              <a:ext cx="10161" cy="223521"/>
            </a:xfrm>
            <a:custGeom>
              <a:avLst/>
              <a:gdLst/>
              <a:ahLst/>
              <a:cxnLst/>
              <a:rect l="0" t="0" r="0" b="0"/>
              <a:pathLst>
                <a:path w="10161" h="223521">
                  <a:moveTo>
                    <a:pt x="0" y="0"/>
                  </a:moveTo>
                  <a:lnTo>
                    <a:pt x="8041" y="52249"/>
                  </a:lnTo>
                  <a:lnTo>
                    <a:pt x="9742" y="105273"/>
                  </a:lnTo>
                  <a:lnTo>
                    <a:pt x="10077" y="159230"/>
                  </a:lnTo>
                  <a:lnTo>
                    <a:pt x="10144" y="204340"/>
                  </a:lnTo>
                  <a:lnTo>
                    <a:pt x="10160" y="22352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6" name="Freeform 15"/>
            <p:cNvSpPr/>
            <p:nvPr/>
          </p:nvSpPr>
          <p:spPr>
            <a:xfrm>
              <a:off x="4145280" y="2078385"/>
              <a:ext cx="294641" cy="309216"/>
            </a:xfrm>
            <a:custGeom>
              <a:avLst/>
              <a:gdLst/>
              <a:ahLst/>
              <a:cxnLst/>
              <a:rect l="0" t="0" r="0" b="0"/>
              <a:pathLst>
                <a:path w="294641" h="309216">
                  <a:moveTo>
                    <a:pt x="0" y="4415"/>
                  </a:moveTo>
                  <a:lnTo>
                    <a:pt x="5393" y="25989"/>
                  </a:lnTo>
                  <a:lnTo>
                    <a:pt x="46772" y="85805"/>
                  </a:lnTo>
                  <a:lnTo>
                    <a:pt x="89237" y="141541"/>
                  </a:lnTo>
                  <a:lnTo>
                    <a:pt x="118098" y="172738"/>
                  </a:lnTo>
                  <a:lnTo>
                    <a:pt x="125016" y="175333"/>
                  </a:lnTo>
                  <a:lnTo>
                    <a:pt x="131887" y="174805"/>
                  </a:lnTo>
                  <a:lnTo>
                    <a:pt x="138724" y="172195"/>
                  </a:lnTo>
                  <a:lnTo>
                    <a:pt x="149332" y="160264"/>
                  </a:lnTo>
                  <a:lnTo>
                    <a:pt x="165341" y="119616"/>
                  </a:lnTo>
                  <a:lnTo>
                    <a:pt x="180502" y="68103"/>
                  </a:lnTo>
                  <a:lnTo>
                    <a:pt x="205159" y="6335"/>
                  </a:lnTo>
                  <a:lnTo>
                    <a:pt x="211279" y="1180"/>
                  </a:lnTo>
                  <a:lnTo>
                    <a:pt x="218746" y="0"/>
                  </a:lnTo>
                  <a:lnTo>
                    <a:pt x="227111" y="1472"/>
                  </a:lnTo>
                  <a:lnTo>
                    <a:pt x="232687" y="6969"/>
                  </a:lnTo>
                  <a:lnTo>
                    <a:pt x="247765" y="55328"/>
                  </a:lnTo>
                  <a:lnTo>
                    <a:pt x="253897" y="112100"/>
                  </a:lnTo>
                  <a:lnTo>
                    <a:pt x="264809" y="174658"/>
                  </a:lnTo>
                  <a:lnTo>
                    <a:pt x="277835" y="230832"/>
                  </a:lnTo>
                  <a:lnTo>
                    <a:pt x="291647" y="284928"/>
                  </a:lnTo>
                  <a:lnTo>
                    <a:pt x="294640" y="309215"/>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7" name="Freeform 16"/>
            <p:cNvSpPr/>
            <p:nvPr/>
          </p:nvSpPr>
          <p:spPr>
            <a:xfrm>
              <a:off x="4483695" y="2224353"/>
              <a:ext cx="128946" cy="153088"/>
            </a:xfrm>
            <a:custGeom>
              <a:avLst/>
              <a:gdLst/>
              <a:ahLst/>
              <a:cxnLst/>
              <a:rect l="0" t="0" r="0" b="0"/>
              <a:pathLst>
                <a:path w="128946" h="153088">
                  <a:moveTo>
                    <a:pt x="108625" y="41327"/>
                  </a:moveTo>
                  <a:lnTo>
                    <a:pt x="80342" y="4297"/>
                  </a:lnTo>
                  <a:lnTo>
                    <a:pt x="72837" y="836"/>
                  </a:lnTo>
                  <a:lnTo>
                    <a:pt x="55466" y="0"/>
                  </a:lnTo>
                  <a:lnTo>
                    <a:pt x="26646" y="11271"/>
                  </a:lnTo>
                  <a:lnTo>
                    <a:pt x="12735" y="28721"/>
                  </a:lnTo>
                  <a:lnTo>
                    <a:pt x="3918" y="52658"/>
                  </a:lnTo>
                  <a:lnTo>
                    <a:pt x="0" y="82111"/>
                  </a:lnTo>
                  <a:lnTo>
                    <a:pt x="4279" y="107995"/>
                  </a:lnTo>
                  <a:lnTo>
                    <a:pt x="8581" y="119639"/>
                  </a:lnTo>
                  <a:lnTo>
                    <a:pt x="15964" y="127402"/>
                  </a:lnTo>
                  <a:lnTo>
                    <a:pt x="36210" y="136027"/>
                  </a:lnTo>
                  <a:lnTo>
                    <a:pt x="57250" y="136850"/>
                  </a:lnTo>
                  <a:lnTo>
                    <a:pt x="67601" y="135489"/>
                  </a:lnTo>
                  <a:lnTo>
                    <a:pt x="85124" y="124946"/>
                  </a:lnTo>
                  <a:lnTo>
                    <a:pt x="99309" y="108971"/>
                  </a:lnTo>
                  <a:lnTo>
                    <a:pt x="111384" y="87710"/>
                  </a:lnTo>
                  <a:lnTo>
                    <a:pt x="111593" y="89183"/>
                  </a:lnTo>
                  <a:lnTo>
                    <a:pt x="110604" y="93551"/>
                  </a:lnTo>
                  <a:lnTo>
                    <a:pt x="114605" y="121273"/>
                  </a:lnTo>
                  <a:lnTo>
                    <a:pt x="128945" y="153087"/>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8" name="Freeform 17"/>
            <p:cNvSpPr/>
            <p:nvPr/>
          </p:nvSpPr>
          <p:spPr>
            <a:xfrm>
              <a:off x="4686509" y="2280077"/>
              <a:ext cx="129332" cy="88084"/>
            </a:xfrm>
            <a:custGeom>
              <a:avLst/>
              <a:gdLst/>
              <a:ahLst/>
              <a:cxnLst/>
              <a:rect l="0" t="0" r="0" b="0"/>
              <a:pathLst>
                <a:path w="129332" h="88084">
                  <a:moveTo>
                    <a:pt x="129331" y="26243"/>
                  </a:moveTo>
                  <a:lnTo>
                    <a:pt x="123937" y="10062"/>
                  </a:lnTo>
                  <a:lnTo>
                    <a:pt x="117833" y="5296"/>
                  </a:lnTo>
                  <a:lnTo>
                    <a:pt x="99009" y="0"/>
                  </a:lnTo>
                  <a:lnTo>
                    <a:pt x="63024" y="2412"/>
                  </a:lnTo>
                  <a:lnTo>
                    <a:pt x="29157" y="15670"/>
                  </a:lnTo>
                  <a:lnTo>
                    <a:pt x="3067" y="39291"/>
                  </a:lnTo>
                  <a:lnTo>
                    <a:pt x="0" y="48488"/>
                  </a:lnTo>
                  <a:lnTo>
                    <a:pt x="2612" y="67739"/>
                  </a:lnTo>
                  <a:lnTo>
                    <a:pt x="8727" y="75356"/>
                  </a:lnTo>
                  <a:lnTo>
                    <a:pt x="27563" y="86829"/>
                  </a:lnTo>
                  <a:lnTo>
                    <a:pt x="37779" y="88083"/>
                  </a:lnTo>
                  <a:lnTo>
                    <a:pt x="58161" y="83455"/>
                  </a:lnTo>
                  <a:lnTo>
                    <a:pt x="119171" y="46563"/>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9" name="Freeform 18"/>
            <p:cNvSpPr/>
            <p:nvPr/>
          </p:nvSpPr>
          <p:spPr>
            <a:xfrm>
              <a:off x="4816119" y="2133600"/>
              <a:ext cx="40362" cy="254001"/>
            </a:xfrm>
            <a:custGeom>
              <a:avLst/>
              <a:gdLst/>
              <a:ahLst/>
              <a:cxnLst/>
              <a:rect l="0" t="0" r="0" b="0"/>
              <a:pathLst>
                <a:path w="40362" h="254001">
                  <a:moveTo>
                    <a:pt x="9881" y="0"/>
                  </a:moveTo>
                  <a:lnTo>
                    <a:pt x="1133" y="56565"/>
                  </a:lnTo>
                  <a:lnTo>
                    <a:pt x="0" y="115825"/>
                  </a:lnTo>
                  <a:lnTo>
                    <a:pt x="2786" y="169175"/>
                  </a:lnTo>
                  <a:lnTo>
                    <a:pt x="13873" y="212660"/>
                  </a:lnTo>
                  <a:lnTo>
                    <a:pt x="40361" y="25400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0" name="Freeform 19"/>
            <p:cNvSpPr/>
            <p:nvPr/>
          </p:nvSpPr>
          <p:spPr>
            <a:xfrm>
              <a:off x="4907280" y="2255520"/>
              <a:ext cx="1" cy="101601"/>
            </a:xfrm>
            <a:custGeom>
              <a:avLst/>
              <a:gdLst/>
              <a:ahLst/>
              <a:cxnLst/>
              <a:rect l="0" t="0" r="0" b="0"/>
              <a:pathLst>
                <a:path w="1" h="101601">
                  <a:moveTo>
                    <a:pt x="0" y="0"/>
                  </a:moveTo>
                  <a:lnTo>
                    <a:pt x="0" y="56565"/>
                  </a:lnTo>
                  <a:lnTo>
                    <a:pt x="0" y="10160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1" name="Freeform 20"/>
            <p:cNvSpPr/>
            <p:nvPr/>
          </p:nvSpPr>
          <p:spPr>
            <a:xfrm>
              <a:off x="4937760" y="2204720"/>
              <a:ext cx="12701" cy="12701"/>
            </a:xfrm>
            <a:custGeom>
              <a:avLst/>
              <a:gdLst/>
              <a:ahLst/>
              <a:cxnLst/>
              <a:rect l="0" t="0" r="0" b="0"/>
              <a:pathLst>
                <a:path w="12701" h="12701">
                  <a:moveTo>
                    <a:pt x="0" y="0"/>
                  </a:moveTo>
                  <a:lnTo>
                    <a:pt x="12700" y="1270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2" name="Freeform 21"/>
            <p:cNvSpPr/>
            <p:nvPr/>
          </p:nvSpPr>
          <p:spPr>
            <a:xfrm>
              <a:off x="4994981" y="2245360"/>
              <a:ext cx="124942" cy="124250"/>
            </a:xfrm>
            <a:custGeom>
              <a:avLst/>
              <a:gdLst/>
              <a:ahLst/>
              <a:cxnLst/>
              <a:rect l="0" t="0" r="0" b="0"/>
              <a:pathLst>
                <a:path w="124942" h="124250">
                  <a:moveTo>
                    <a:pt x="74859" y="0"/>
                  </a:moveTo>
                  <a:lnTo>
                    <a:pt x="13106" y="20584"/>
                  </a:lnTo>
                  <a:lnTo>
                    <a:pt x="3210" y="23883"/>
                  </a:lnTo>
                  <a:lnTo>
                    <a:pt x="0" y="27211"/>
                  </a:lnTo>
                  <a:lnTo>
                    <a:pt x="1246" y="30558"/>
                  </a:lnTo>
                  <a:lnTo>
                    <a:pt x="32974" y="49436"/>
                  </a:lnTo>
                  <a:lnTo>
                    <a:pt x="92896" y="73505"/>
                  </a:lnTo>
                  <a:lnTo>
                    <a:pt x="112227" y="86855"/>
                  </a:lnTo>
                  <a:lnTo>
                    <a:pt x="124581" y="104078"/>
                  </a:lnTo>
                  <a:lnTo>
                    <a:pt x="124941" y="111154"/>
                  </a:lnTo>
                  <a:lnTo>
                    <a:pt x="121793" y="117000"/>
                  </a:lnTo>
                  <a:lnTo>
                    <a:pt x="116309" y="122027"/>
                  </a:lnTo>
                  <a:lnTo>
                    <a:pt x="109266" y="124249"/>
                  </a:lnTo>
                  <a:lnTo>
                    <a:pt x="92408" y="123708"/>
                  </a:lnTo>
                  <a:lnTo>
                    <a:pt x="34219" y="11176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3" name="Freeform 22"/>
            <p:cNvSpPr/>
            <p:nvPr/>
          </p:nvSpPr>
          <p:spPr>
            <a:xfrm>
              <a:off x="5164941" y="2225040"/>
              <a:ext cx="82938" cy="123285"/>
            </a:xfrm>
            <a:custGeom>
              <a:avLst/>
              <a:gdLst/>
              <a:ahLst/>
              <a:cxnLst/>
              <a:rect l="0" t="0" r="0" b="0"/>
              <a:pathLst>
                <a:path w="82938" h="123285">
                  <a:moveTo>
                    <a:pt x="36979" y="40640"/>
                  </a:moveTo>
                  <a:lnTo>
                    <a:pt x="8696" y="68922"/>
                  </a:lnTo>
                  <a:lnTo>
                    <a:pt x="1831" y="87829"/>
                  </a:lnTo>
                  <a:lnTo>
                    <a:pt x="0" y="99193"/>
                  </a:lnTo>
                  <a:lnTo>
                    <a:pt x="2166" y="107897"/>
                  </a:lnTo>
                  <a:lnTo>
                    <a:pt x="6997" y="114829"/>
                  </a:lnTo>
                  <a:lnTo>
                    <a:pt x="13605" y="120580"/>
                  </a:lnTo>
                  <a:lnTo>
                    <a:pt x="22525" y="123284"/>
                  </a:lnTo>
                  <a:lnTo>
                    <a:pt x="44478" y="123279"/>
                  </a:lnTo>
                  <a:lnTo>
                    <a:pt x="63266" y="116503"/>
                  </a:lnTo>
                  <a:lnTo>
                    <a:pt x="71437" y="111535"/>
                  </a:lnTo>
                  <a:lnTo>
                    <a:pt x="76884" y="103708"/>
                  </a:lnTo>
                  <a:lnTo>
                    <a:pt x="82937" y="82970"/>
                  </a:lnTo>
                  <a:lnTo>
                    <a:pt x="79606" y="61711"/>
                  </a:lnTo>
                  <a:lnTo>
                    <a:pt x="75557" y="51301"/>
                  </a:lnTo>
                  <a:lnTo>
                    <a:pt x="59017" y="33713"/>
                  </a:lnTo>
                  <a:lnTo>
                    <a:pt x="6499" y="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4" name="Freeform 23"/>
            <p:cNvSpPr/>
            <p:nvPr/>
          </p:nvSpPr>
          <p:spPr>
            <a:xfrm>
              <a:off x="5323840" y="2265680"/>
              <a:ext cx="204457" cy="162561"/>
            </a:xfrm>
            <a:custGeom>
              <a:avLst/>
              <a:gdLst/>
              <a:ahLst/>
              <a:cxnLst/>
              <a:rect l="0" t="0" r="0" b="0"/>
              <a:pathLst>
                <a:path w="204457" h="162561">
                  <a:moveTo>
                    <a:pt x="0" y="0"/>
                  </a:moveTo>
                  <a:lnTo>
                    <a:pt x="8042" y="36166"/>
                  </a:lnTo>
                  <a:lnTo>
                    <a:pt x="15135" y="80396"/>
                  </a:lnTo>
                  <a:lnTo>
                    <a:pt x="16863" y="82949"/>
                  </a:lnTo>
                  <a:lnTo>
                    <a:pt x="18015" y="80135"/>
                  </a:lnTo>
                  <a:lnTo>
                    <a:pt x="25258" y="48567"/>
                  </a:lnTo>
                  <a:lnTo>
                    <a:pt x="39720" y="25052"/>
                  </a:lnTo>
                  <a:lnTo>
                    <a:pt x="60927" y="16779"/>
                  </a:lnTo>
                  <a:lnTo>
                    <a:pt x="88039" y="15359"/>
                  </a:lnTo>
                  <a:lnTo>
                    <a:pt x="128689" y="28383"/>
                  </a:lnTo>
                  <a:lnTo>
                    <a:pt x="155785" y="44224"/>
                  </a:lnTo>
                  <a:lnTo>
                    <a:pt x="185639" y="77575"/>
                  </a:lnTo>
                  <a:lnTo>
                    <a:pt x="203390" y="110662"/>
                  </a:lnTo>
                  <a:lnTo>
                    <a:pt x="204456" y="121188"/>
                  </a:lnTo>
                  <a:lnTo>
                    <a:pt x="193040" y="16256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26" name="Freeform 25"/>
          <p:cNvSpPr/>
          <p:nvPr/>
        </p:nvSpPr>
        <p:spPr>
          <a:xfrm>
            <a:off x="2448560" y="3423920"/>
            <a:ext cx="10161" cy="1"/>
          </a:xfrm>
          <a:custGeom>
            <a:avLst/>
            <a:gdLst/>
            <a:ahLst/>
            <a:cxnLst/>
            <a:rect l="0" t="0" r="0" b="0"/>
            <a:pathLst>
              <a:path w="10161" h="1">
                <a:moveTo>
                  <a:pt x="10160" y="0"/>
                </a:moveTo>
                <a:lnTo>
                  <a:pt x="0" y="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7" name="Freeform 26"/>
          <p:cNvSpPr/>
          <p:nvPr/>
        </p:nvSpPr>
        <p:spPr>
          <a:xfrm>
            <a:off x="2479040" y="3759200"/>
            <a:ext cx="12701" cy="12701"/>
          </a:xfrm>
          <a:custGeom>
            <a:avLst/>
            <a:gdLst/>
            <a:ahLst/>
            <a:cxnLst/>
            <a:rect l="0" t="0" r="0" b="0"/>
            <a:pathLst>
              <a:path w="12701" h="12701">
                <a:moveTo>
                  <a:pt x="0" y="0"/>
                </a:moveTo>
                <a:lnTo>
                  <a:pt x="12700" y="1270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8" name="Freeform 27"/>
          <p:cNvSpPr/>
          <p:nvPr/>
        </p:nvSpPr>
        <p:spPr>
          <a:xfrm>
            <a:off x="2479040" y="4064000"/>
            <a:ext cx="12701" cy="12701"/>
          </a:xfrm>
          <a:custGeom>
            <a:avLst/>
            <a:gdLst/>
            <a:ahLst/>
            <a:cxnLst/>
            <a:rect l="0" t="0" r="0" b="0"/>
            <a:pathLst>
              <a:path w="12701" h="12701">
                <a:moveTo>
                  <a:pt x="0" y="0"/>
                </a:moveTo>
                <a:lnTo>
                  <a:pt x="12700" y="1270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nvGrpSpPr>
          <p:cNvPr id="59" name="Group 58"/>
          <p:cNvGrpSpPr/>
          <p:nvPr/>
        </p:nvGrpSpPr>
        <p:grpSpPr>
          <a:xfrm>
            <a:off x="2756150" y="3220720"/>
            <a:ext cx="4909283" cy="427317"/>
            <a:chOff x="2756150" y="3220720"/>
            <a:chExt cx="4909283" cy="427317"/>
          </a:xfrm>
        </p:grpSpPr>
        <p:sp>
          <p:nvSpPr>
            <p:cNvPr id="29" name="Freeform 28"/>
            <p:cNvSpPr/>
            <p:nvPr/>
          </p:nvSpPr>
          <p:spPr>
            <a:xfrm>
              <a:off x="2756150" y="3336858"/>
              <a:ext cx="150353" cy="178503"/>
            </a:xfrm>
            <a:custGeom>
              <a:avLst/>
              <a:gdLst/>
              <a:ahLst/>
              <a:cxnLst/>
              <a:rect l="0" t="0" r="0" b="0"/>
              <a:pathLst>
                <a:path w="150353" h="178503">
                  <a:moveTo>
                    <a:pt x="27690" y="97222"/>
                  </a:moveTo>
                  <a:lnTo>
                    <a:pt x="89443" y="76638"/>
                  </a:lnTo>
                  <a:lnTo>
                    <a:pt x="129447" y="57909"/>
                  </a:lnTo>
                  <a:lnTo>
                    <a:pt x="143659" y="42497"/>
                  </a:lnTo>
                  <a:lnTo>
                    <a:pt x="149029" y="33645"/>
                  </a:lnTo>
                  <a:lnTo>
                    <a:pt x="150352" y="25486"/>
                  </a:lnTo>
                  <a:lnTo>
                    <a:pt x="148976" y="17789"/>
                  </a:lnTo>
                  <a:lnTo>
                    <a:pt x="145800" y="10400"/>
                  </a:lnTo>
                  <a:lnTo>
                    <a:pt x="138039" y="5474"/>
                  </a:lnTo>
                  <a:lnTo>
                    <a:pt x="114364" y="0"/>
                  </a:lnTo>
                  <a:lnTo>
                    <a:pt x="80088" y="2313"/>
                  </a:lnTo>
                  <a:lnTo>
                    <a:pt x="48483" y="15541"/>
                  </a:lnTo>
                  <a:lnTo>
                    <a:pt x="23064" y="33760"/>
                  </a:lnTo>
                  <a:lnTo>
                    <a:pt x="6627" y="58851"/>
                  </a:lnTo>
                  <a:lnTo>
                    <a:pt x="0" y="93128"/>
                  </a:lnTo>
                  <a:lnTo>
                    <a:pt x="4471" y="115722"/>
                  </a:lnTo>
                  <a:lnTo>
                    <a:pt x="8824" y="126489"/>
                  </a:lnTo>
                  <a:lnTo>
                    <a:pt x="25702" y="144472"/>
                  </a:lnTo>
                  <a:lnTo>
                    <a:pt x="60591" y="164280"/>
                  </a:lnTo>
                  <a:lnTo>
                    <a:pt x="119130" y="178502"/>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0" name="Freeform 29"/>
            <p:cNvSpPr/>
            <p:nvPr/>
          </p:nvSpPr>
          <p:spPr>
            <a:xfrm>
              <a:off x="3017600" y="3342640"/>
              <a:ext cx="190372" cy="167470"/>
            </a:xfrm>
            <a:custGeom>
              <a:avLst/>
              <a:gdLst/>
              <a:ahLst/>
              <a:cxnLst/>
              <a:rect l="0" t="0" r="0" b="0"/>
              <a:pathLst>
                <a:path w="190372" h="167470">
                  <a:moveTo>
                    <a:pt x="132000" y="0"/>
                  </a:moveTo>
                  <a:lnTo>
                    <a:pt x="70041" y="5394"/>
                  </a:lnTo>
                  <a:lnTo>
                    <a:pt x="23178" y="18459"/>
                  </a:lnTo>
                  <a:lnTo>
                    <a:pt x="6118" y="29276"/>
                  </a:lnTo>
                  <a:lnTo>
                    <a:pt x="1794" y="36451"/>
                  </a:lnTo>
                  <a:lnTo>
                    <a:pt x="0" y="53454"/>
                  </a:lnTo>
                  <a:lnTo>
                    <a:pt x="3360" y="60471"/>
                  </a:lnTo>
                  <a:lnTo>
                    <a:pt x="16125" y="71279"/>
                  </a:lnTo>
                  <a:lnTo>
                    <a:pt x="67008" y="87416"/>
                  </a:lnTo>
                  <a:lnTo>
                    <a:pt x="129908" y="104903"/>
                  </a:lnTo>
                  <a:lnTo>
                    <a:pt x="171098" y="119646"/>
                  </a:lnTo>
                  <a:lnTo>
                    <a:pt x="187383" y="130693"/>
                  </a:lnTo>
                  <a:lnTo>
                    <a:pt x="190371" y="137929"/>
                  </a:lnTo>
                  <a:lnTo>
                    <a:pt x="190105" y="146139"/>
                  </a:lnTo>
                  <a:lnTo>
                    <a:pt x="187670" y="154999"/>
                  </a:lnTo>
                  <a:lnTo>
                    <a:pt x="180402" y="160906"/>
                  </a:lnTo>
                  <a:lnTo>
                    <a:pt x="157275" y="167469"/>
                  </a:lnTo>
                  <a:lnTo>
                    <a:pt x="108193" y="163987"/>
                  </a:lnTo>
                  <a:lnTo>
                    <a:pt x="91360" y="16256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1" name="Freeform 30"/>
            <p:cNvSpPr/>
            <p:nvPr/>
          </p:nvSpPr>
          <p:spPr>
            <a:xfrm>
              <a:off x="3271520" y="3281680"/>
              <a:ext cx="71121" cy="223521"/>
            </a:xfrm>
            <a:custGeom>
              <a:avLst/>
              <a:gdLst/>
              <a:ahLst/>
              <a:cxnLst/>
              <a:rect l="0" t="0" r="0" b="0"/>
              <a:pathLst>
                <a:path w="71121" h="223521">
                  <a:moveTo>
                    <a:pt x="0" y="0"/>
                  </a:moveTo>
                  <a:lnTo>
                    <a:pt x="16201" y="53118"/>
                  </a:lnTo>
                  <a:lnTo>
                    <a:pt x="25171" y="115898"/>
                  </a:lnTo>
                  <a:lnTo>
                    <a:pt x="52903" y="173604"/>
                  </a:lnTo>
                  <a:lnTo>
                    <a:pt x="71120" y="22352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2" name="Freeform 31"/>
            <p:cNvSpPr/>
            <p:nvPr/>
          </p:nvSpPr>
          <p:spPr>
            <a:xfrm>
              <a:off x="3230880" y="3393440"/>
              <a:ext cx="142241" cy="20321"/>
            </a:xfrm>
            <a:custGeom>
              <a:avLst/>
              <a:gdLst/>
              <a:ahLst/>
              <a:cxnLst/>
              <a:rect l="0" t="0" r="0" b="0"/>
              <a:pathLst>
                <a:path w="142241" h="20321">
                  <a:moveTo>
                    <a:pt x="0" y="20320"/>
                  </a:moveTo>
                  <a:lnTo>
                    <a:pt x="36166" y="12278"/>
                  </a:lnTo>
                  <a:lnTo>
                    <a:pt x="97833" y="3457"/>
                  </a:lnTo>
                  <a:lnTo>
                    <a:pt x="142240" y="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3" name="Freeform 32"/>
            <p:cNvSpPr/>
            <p:nvPr/>
          </p:nvSpPr>
          <p:spPr>
            <a:xfrm>
              <a:off x="3410805" y="3351068"/>
              <a:ext cx="175676" cy="136003"/>
            </a:xfrm>
            <a:custGeom>
              <a:avLst/>
              <a:gdLst/>
              <a:ahLst/>
              <a:cxnLst/>
              <a:rect l="0" t="0" r="0" b="0"/>
              <a:pathLst>
                <a:path w="175676" h="136003">
                  <a:moveTo>
                    <a:pt x="135035" y="42372"/>
                  </a:moveTo>
                  <a:lnTo>
                    <a:pt x="106752" y="14089"/>
                  </a:lnTo>
                  <a:lnTo>
                    <a:pt x="76482" y="0"/>
                  </a:lnTo>
                  <a:lnTo>
                    <a:pt x="65520" y="577"/>
                  </a:lnTo>
                  <a:lnTo>
                    <a:pt x="44308" y="10250"/>
                  </a:lnTo>
                  <a:lnTo>
                    <a:pt x="18720" y="34736"/>
                  </a:lnTo>
                  <a:lnTo>
                    <a:pt x="2232" y="63440"/>
                  </a:lnTo>
                  <a:lnTo>
                    <a:pt x="0" y="86355"/>
                  </a:lnTo>
                  <a:lnTo>
                    <a:pt x="985" y="98787"/>
                  </a:lnTo>
                  <a:lnTo>
                    <a:pt x="7286" y="107076"/>
                  </a:lnTo>
                  <a:lnTo>
                    <a:pt x="29339" y="116285"/>
                  </a:lnTo>
                  <a:lnTo>
                    <a:pt x="39736" y="116483"/>
                  </a:lnTo>
                  <a:lnTo>
                    <a:pt x="57308" y="110682"/>
                  </a:lnTo>
                  <a:lnTo>
                    <a:pt x="79894" y="89329"/>
                  </a:lnTo>
                  <a:lnTo>
                    <a:pt x="87950" y="68134"/>
                  </a:lnTo>
                  <a:lnTo>
                    <a:pt x="90098" y="56160"/>
                  </a:lnTo>
                  <a:lnTo>
                    <a:pt x="89273" y="50435"/>
                  </a:lnTo>
                  <a:lnTo>
                    <a:pt x="86465" y="48876"/>
                  </a:lnTo>
                  <a:lnTo>
                    <a:pt x="82335" y="50095"/>
                  </a:lnTo>
                  <a:lnTo>
                    <a:pt x="80710" y="56552"/>
                  </a:lnTo>
                  <a:lnTo>
                    <a:pt x="81916" y="78778"/>
                  </a:lnTo>
                  <a:lnTo>
                    <a:pt x="94335" y="112237"/>
                  </a:lnTo>
                  <a:lnTo>
                    <a:pt x="109044" y="127233"/>
                  </a:lnTo>
                  <a:lnTo>
                    <a:pt x="117708" y="132813"/>
                  </a:lnTo>
                  <a:lnTo>
                    <a:pt x="139376" y="136002"/>
                  </a:lnTo>
                  <a:lnTo>
                    <a:pt x="175675" y="133812"/>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4" name="Freeform 33"/>
            <p:cNvSpPr/>
            <p:nvPr/>
          </p:nvSpPr>
          <p:spPr>
            <a:xfrm>
              <a:off x="3621267" y="3261360"/>
              <a:ext cx="218251" cy="243841"/>
            </a:xfrm>
            <a:custGeom>
              <a:avLst/>
              <a:gdLst/>
              <a:ahLst/>
              <a:cxnLst/>
              <a:rect l="0" t="0" r="0" b="0"/>
              <a:pathLst>
                <a:path w="218251" h="243841">
                  <a:moveTo>
                    <a:pt x="5853" y="0"/>
                  </a:moveTo>
                  <a:lnTo>
                    <a:pt x="0" y="33574"/>
                  </a:lnTo>
                  <a:lnTo>
                    <a:pt x="7373" y="90379"/>
                  </a:lnTo>
                  <a:lnTo>
                    <a:pt x="19700" y="145417"/>
                  </a:lnTo>
                  <a:lnTo>
                    <a:pt x="35042" y="175417"/>
                  </a:lnTo>
                  <a:lnTo>
                    <a:pt x="39988" y="177905"/>
                  </a:lnTo>
                  <a:lnTo>
                    <a:pt x="44414" y="176177"/>
                  </a:lnTo>
                  <a:lnTo>
                    <a:pt x="72393" y="142277"/>
                  </a:lnTo>
                  <a:lnTo>
                    <a:pt x="108555" y="123265"/>
                  </a:lnTo>
                  <a:lnTo>
                    <a:pt x="118348" y="119430"/>
                  </a:lnTo>
                  <a:lnTo>
                    <a:pt x="159098" y="119426"/>
                  </a:lnTo>
                  <a:lnTo>
                    <a:pt x="184593" y="129843"/>
                  </a:lnTo>
                  <a:lnTo>
                    <a:pt x="204955" y="145761"/>
                  </a:lnTo>
                  <a:lnTo>
                    <a:pt x="217768" y="164125"/>
                  </a:lnTo>
                  <a:lnTo>
                    <a:pt x="218250" y="173763"/>
                  </a:lnTo>
                  <a:lnTo>
                    <a:pt x="209754" y="193504"/>
                  </a:lnTo>
                  <a:lnTo>
                    <a:pt x="185930" y="218264"/>
                  </a:lnTo>
                  <a:lnTo>
                    <a:pt x="157423" y="234506"/>
                  </a:lnTo>
                  <a:lnTo>
                    <a:pt x="117613" y="24384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5" name="Freeform 34"/>
            <p:cNvSpPr/>
            <p:nvPr/>
          </p:nvSpPr>
          <p:spPr>
            <a:xfrm>
              <a:off x="3901440" y="3281680"/>
              <a:ext cx="40641" cy="203201"/>
            </a:xfrm>
            <a:custGeom>
              <a:avLst/>
              <a:gdLst/>
              <a:ahLst/>
              <a:cxnLst/>
              <a:rect l="0" t="0" r="0" b="0"/>
              <a:pathLst>
                <a:path w="40641" h="203201">
                  <a:moveTo>
                    <a:pt x="0" y="0"/>
                  </a:moveTo>
                  <a:lnTo>
                    <a:pt x="16201" y="53118"/>
                  </a:lnTo>
                  <a:lnTo>
                    <a:pt x="25171" y="110504"/>
                  </a:lnTo>
                  <a:lnTo>
                    <a:pt x="37822" y="170436"/>
                  </a:lnTo>
                  <a:lnTo>
                    <a:pt x="40640" y="20320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6" name="Freeform 35"/>
            <p:cNvSpPr/>
            <p:nvPr/>
          </p:nvSpPr>
          <p:spPr>
            <a:xfrm>
              <a:off x="4013200" y="3383280"/>
              <a:ext cx="30481" cy="101601"/>
            </a:xfrm>
            <a:custGeom>
              <a:avLst/>
              <a:gdLst/>
              <a:ahLst/>
              <a:cxnLst/>
              <a:rect l="0" t="0" r="0" b="0"/>
              <a:pathLst>
                <a:path w="30481" h="101601">
                  <a:moveTo>
                    <a:pt x="0" y="0"/>
                  </a:moveTo>
                  <a:lnTo>
                    <a:pt x="17330" y="61208"/>
                  </a:lnTo>
                  <a:lnTo>
                    <a:pt x="30480" y="10160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7" name="Freeform 36"/>
            <p:cNvSpPr/>
            <p:nvPr/>
          </p:nvSpPr>
          <p:spPr>
            <a:xfrm>
              <a:off x="4033520" y="3322320"/>
              <a:ext cx="10161" cy="10161"/>
            </a:xfrm>
            <a:custGeom>
              <a:avLst/>
              <a:gdLst/>
              <a:ahLst/>
              <a:cxnLst/>
              <a:rect l="0" t="0" r="0" b="0"/>
              <a:pathLst>
                <a:path w="10161" h="10161">
                  <a:moveTo>
                    <a:pt x="10160" y="10160"/>
                  </a:moveTo>
                  <a:lnTo>
                    <a:pt x="0" y="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8" name="Freeform 37"/>
            <p:cNvSpPr/>
            <p:nvPr/>
          </p:nvSpPr>
          <p:spPr>
            <a:xfrm>
              <a:off x="4162140" y="3342640"/>
              <a:ext cx="132578" cy="152401"/>
            </a:xfrm>
            <a:custGeom>
              <a:avLst/>
              <a:gdLst/>
              <a:ahLst/>
              <a:cxnLst/>
              <a:rect l="0" t="0" r="0" b="0"/>
              <a:pathLst>
                <a:path w="132578" h="152401">
                  <a:moveTo>
                    <a:pt x="84740" y="0"/>
                  </a:moveTo>
                  <a:lnTo>
                    <a:pt x="23532" y="17330"/>
                  </a:lnTo>
                  <a:lnTo>
                    <a:pt x="3350" y="23883"/>
                  </a:lnTo>
                  <a:lnTo>
                    <a:pt x="0" y="28340"/>
                  </a:lnTo>
                  <a:lnTo>
                    <a:pt x="1153" y="33569"/>
                  </a:lnTo>
                  <a:lnTo>
                    <a:pt x="5309" y="39312"/>
                  </a:lnTo>
                  <a:lnTo>
                    <a:pt x="18957" y="48705"/>
                  </a:lnTo>
                  <a:lnTo>
                    <a:pt x="79088" y="75569"/>
                  </a:lnTo>
                  <a:lnTo>
                    <a:pt x="129402" y="108513"/>
                  </a:lnTo>
                  <a:lnTo>
                    <a:pt x="132577" y="115240"/>
                  </a:lnTo>
                  <a:lnTo>
                    <a:pt x="132436" y="121982"/>
                  </a:lnTo>
                  <a:lnTo>
                    <a:pt x="130084" y="128735"/>
                  </a:lnTo>
                  <a:lnTo>
                    <a:pt x="124000" y="134365"/>
                  </a:lnTo>
                  <a:lnTo>
                    <a:pt x="105199" y="143632"/>
                  </a:lnTo>
                  <a:lnTo>
                    <a:pt x="44100" y="15240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9" name="Freeform 38"/>
            <p:cNvSpPr/>
            <p:nvPr/>
          </p:nvSpPr>
          <p:spPr>
            <a:xfrm>
              <a:off x="4318000" y="3271520"/>
              <a:ext cx="152401" cy="233681"/>
            </a:xfrm>
            <a:custGeom>
              <a:avLst/>
              <a:gdLst/>
              <a:ahLst/>
              <a:cxnLst/>
              <a:rect l="0" t="0" r="0" b="0"/>
              <a:pathLst>
                <a:path w="152401" h="233681">
                  <a:moveTo>
                    <a:pt x="0" y="0"/>
                  </a:moveTo>
                  <a:lnTo>
                    <a:pt x="17330" y="60101"/>
                  </a:lnTo>
                  <a:lnTo>
                    <a:pt x="30558" y="112259"/>
                  </a:lnTo>
                  <a:lnTo>
                    <a:pt x="39312" y="169399"/>
                  </a:lnTo>
                  <a:lnTo>
                    <a:pt x="45859" y="130751"/>
                  </a:lnTo>
                  <a:lnTo>
                    <a:pt x="50893" y="123291"/>
                  </a:lnTo>
                  <a:lnTo>
                    <a:pt x="65517" y="111993"/>
                  </a:lnTo>
                  <a:lnTo>
                    <a:pt x="83305" y="109230"/>
                  </a:lnTo>
                  <a:lnTo>
                    <a:pt x="92790" y="110073"/>
                  </a:lnTo>
                  <a:lnTo>
                    <a:pt x="109350" y="120042"/>
                  </a:lnTo>
                  <a:lnTo>
                    <a:pt x="123106" y="135761"/>
                  </a:lnTo>
                  <a:lnTo>
                    <a:pt x="144891" y="183365"/>
                  </a:lnTo>
                  <a:lnTo>
                    <a:pt x="152400" y="23368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0" name="Freeform 39"/>
            <p:cNvSpPr/>
            <p:nvPr/>
          </p:nvSpPr>
          <p:spPr>
            <a:xfrm>
              <a:off x="4528850" y="3314635"/>
              <a:ext cx="307311" cy="190669"/>
            </a:xfrm>
            <a:custGeom>
              <a:avLst/>
              <a:gdLst/>
              <a:ahLst/>
              <a:cxnLst/>
              <a:rect l="0" t="0" r="0" b="0"/>
              <a:pathLst>
                <a:path w="307311" h="190669">
                  <a:moveTo>
                    <a:pt x="2510" y="139765"/>
                  </a:moveTo>
                  <a:lnTo>
                    <a:pt x="25715" y="130525"/>
                  </a:lnTo>
                  <a:lnTo>
                    <a:pt x="60017" y="101741"/>
                  </a:lnTo>
                  <a:lnTo>
                    <a:pt x="74990" y="76570"/>
                  </a:lnTo>
                  <a:lnTo>
                    <a:pt x="75666" y="68284"/>
                  </a:lnTo>
                  <a:lnTo>
                    <a:pt x="70396" y="53056"/>
                  </a:lnTo>
                  <a:lnTo>
                    <a:pt x="64700" y="50350"/>
                  </a:lnTo>
                  <a:lnTo>
                    <a:pt x="57517" y="50804"/>
                  </a:lnTo>
                  <a:lnTo>
                    <a:pt x="21654" y="67755"/>
                  </a:lnTo>
                  <a:lnTo>
                    <a:pt x="8008" y="82925"/>
                  </a:lnTo>
                  <a:lnTo>
                    <a:pt x="2789" y="91712"/>
                  </a:lnTo>
                  <a:lnTo>
                    <a:pt x="0" y="116527"/>
                  </a:lnTo>
                  <a:lnTo>
                    <a:pt x="3652" y="142984"/>
                  </a:lnTo>
                  <a:lnTo>
                    <a:pt x="12801" y="162268"/>
                  </a:lnTo>
                  <a:lnTo>
                    <a:pt x="36039" y="185818"/>
                  </a:lnTo>
                  <a:lnTo>
                    <a:pt x="45183" y="189658"/>
                  </a:lnTo>
                  <a:lnTo>
                    <a:pt x="99611" y="190668"/>
                  </a:lnTo>
                  <a:lnTo>
                    <a:pt x="157328" y="179527"/>
                  </a:lnTo>
                  <a:lnTo>
                    <a:pt x="180820" y="172112"/>
                  </a:lnTo>
                  <a:lnTo>
                    <a:pt x="243766" y="129318"/>
                  </a:lnTo>
                  <a:lnTo>
                    <a:pt x="257619" y="114802"/>
                  </a:lnTo>
                  <a:lnTo>
                    <a:pt x="267539" y="97061"/>
                  </a:lnTo>
                  <a:lnTo>
                    <a:pt x="267249" y="89847"/>
                  </a:lnTo>
                  <a:lnTo>
                    <a:pt x="263669" y="83909"/>
                  </a:lnTo>
                  <a:lnTo>
                    <a:pt x="257896" y="78821"/>
                  </a:lnTo>
                  <a:lnTo>
                    <a:pt x="249532" y="76558"/>
                  </a:lnTo>
                  <a:lnTo>
                    <a:pt x="228197" y="77054"/>
                  </a:lnTo>
                  <a:lnTo>
                    <a:pt x="209684" y="84047"/>
                  </a:lnTo>
                  <a:lnTo>
                    <a:pt x="179402" y="106934"/>
                  </a:lnTo>
                  <a:lnTo>
                    <a:pt x="163923" y="131919"/>
                  </a:lnTo>
                  <a:lnTo>
                    <a:pt x="161926" y="153964"/>
                  </a:lnTo>
                  <a:lnTo>
                    <a:pt x="162974" y="166164"/>
                  </a:lnTo>
                  <a:lnTo>
                    <a:pt x="168188" y="174298"/>
                  </a:lnTo>
                  <a:lnTo>
                    <a:pt x="176180" y="179720"/>
                  </a:lnTo>
                  <a:lnTo>
                    <a:pt x="195972" y="184616"/>
                  </a:lnTo>
                  <a:lnTo>
                    <a:pt x="216058" y="183029"/>
                  </a:lnTo>
                  <a:lnTo>
                    <a:pt x="233263" y="172540"/>
                  </a:lnTo>
                  <a:lnTo>
                    <a:pt x="255643" y="144584"/>
                  </a:lnTo>
                  <a:lnTo>
                    <a:pt x="273562" y="104692"/>
                  </a:lnTo>
                  <a:lnTo>
                    <a:pt x="284338" y="46038"/>
                  </a:lnTo>
                  <a:lnTo>
                    <a:pt x="280810" y="4624"/>
                  </a:lnTo>
                  <a:lnTo>
                    <a:pt x="278355" y="0"/>
                  </a:lnTo>
                  <a:lnTo>
                    <a:pt x="275589" y="1433"/>
                  </a:lnTo>
                  <a:lnTo>
                    <a:pt x="272616" y="6903"/>
                  </a:lnTo>
                  <a:lnTo>
                    <a:pt x="272323" y="25024"/>
                  </a:lnTo>
                  <a:lnTo>
                    <a:pt x="284348" y="78413"/>
                  </a:lnTo>
                  <a:lnTo>
                    <a:pt x="297297" y="113346"/>
                  </a:lnTo>
                  <a:lnTo>
                    <a:pt x="307310" y="129605"/>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1" name="Freeform 40"/>
            <p:cNvSpPr/>
            <p:nvPr/>
          </p:nvSpPr>
          <p:spPr>
            <a:xfrm>
              <a:off x="5069840" y="3362960"/>
              <a:ext cx="88584" cy="285077"/>
            </a:xfrm>
            <a:custGeom>
              <a:avLst/>
              <a:gdLst/>
              <a:ahLst/>
              <a:cxnLst/>
              <a:rect l="0" t="0" r="0" b="0"/>
              <a:pathLst>
                <a:path w="88584" h="285077">
                  <a:moveTo>
                    <a:pt x="0" y="0"/>
                  </a:moveTo>
                  <a:lnTo>
                    <a:pt x="34659" y="58971"/>
                  </a:lnTo>
                  <a:lnTo>
                    <a:pt x="67838" y="116892"/>
                  </a:lnTo>
                  <a:lnTo>
                    <a:pt x="85607" y="169678"/>
                  </a:lnTo>
                  <a:lnTo>
                    <a:pt x="88583" y="208946"/>
                  </a:lnTo>
                  <a:lnTo>
                    <a:pt x="77071" y="263579"/>
                  </a:lnTo>
                  <a:lnTo>
                    <a:pt x="71701" y="271675"/>
                  </a:lnTo>
                  <a:lnTo>
                    <a:pt x="56703" y="283681"/>
                  </a:lnTo>
                  <a:lnTo>
                    <a:pt x="47962" y="285076"/>
                  </a:lnTo>
                  <a:lnTo>
                    <a:pt x="10160" y="27432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2" name="Freeform 41"/>
            <p:cNvSpPr/>
            <p:nvPr/>
          </p:nvSpPr>
          <p:spPr>
            <a:xfrm>
              <a:off x="5059680" y="3271520"/>
              <a:ext cx="12701" cy="12701"/>
            </a:xfrm>
            <a:custGeom>
              <a:avLst/>
              <a:gdLst/>
              <a:ahLst/>
              <a:cxnLst/>
              <a:rect l="0" t="0" r="0" b="0"/>
              <a:pathLst>
                <a:path w="12701" h="12701">
                  <a:moveTo>
                    <a:pt x="0" y="0"/>
                  </a:moveTo>
                  <a:lnTo>
                    <a:pt x="12700" y="1270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3" name="Freeform 42"/>
            <p:cNvSpPr/>
            <p:nvPr/>
          </p:nvSpPr>
          <p:spPr>
            <a:xfrm>
              <a:off x="5161280" y="3352800"/>
              <a:ext cx="172721" cy="139316"/>
            </a:xfrm>
            <a:custGeom>
              <a:avLst/>
              <a:gdLst/>
              <a:ahLst/>
              <a:cxnLst/>
              <a:rect l="0" t="0" r="0" b="0"/>
              <a:pathLst>
                <a:path w="172721" h="139316">
                  <a:moveTo>
                    <a:pt x="0" y="0"/>
                  </a:moveTo>
                  <a:lnTo>
                    <a:pt x="17330" y="60101"/>
                  </a:lnTo>
                  <a:lnTo>
                    <a:pt x="28340" y="96704"/>
                  </a:lnTo>
                  <a:lnTo>
                    <a:pt x="39312" y="114852"/>
                  </a:lnTo>
                  <a:lnTo>
                    <a:pt x="54726" y="127433"/>
                  </a:lnTo>
                  <a:lnTo>
                    <a:pt x="63577" y="132369"/>
                  </a:lnTo>
                  <a:lnTo>
                    <a:pt x="103003" y="139315"/>
                  </a:lnTo>
                  <a:lnTo>
                    <a:pt x="128188" y="134920"/>
                  </a:lnTo>
                  <a:lnTo>
                    <a:pt x="139645" y="130587"/>
                  </a:lnTo>
                  <a:lnTo>
                    <a:pt x="155386" y="116741"/>
                  </a:lnTo>
                  <a:lnTo>
                    <a:pt x="161164" y="108307"/>
                  </a:lnTo>
                  <a:lnTo>
                    <a:pt x="169296" y="74863"/>
                  </a:lnTo>
                  <a:lnTo>
                    <a:pt x="172269" y="18792"/>
                  </a:lnTo>
                  <a:lnTo>
                    <a:pt x="172720" y="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4" name="Freeform 43"/>
            <p:cNvSpPr/>
            <p:nvPr/>
          </p:nvSpPr>
          <p:spPr>
            <a:xfrm>
              <a:off x="5412325" y="3319172"/>
              <a:ext cx="135036" cy="158540"/>
            </a:xfrm>
            <a:custGeom>
              <a:avLst/>
              <a:gdLst/>
              <a:ahLst/>
              <a:cxnLst/>
              <a:rect l="0" t="0" r="0" b="0"/>
              <a:pathLst>
                <a:path w="135036" h="158540">
                  <a:moveTo>
                    <a:pt x="135035" y="33628"/>
                  </a:moveTo>
                  <a:lnTo>
                    <a:pt x="129641" y="17448"/>
                  </a:lnTo>
                  <a:lnTo>
                    <a:pt x="123537" y="11552"/>
                  </a:lnTo>
                  <a:lnTo>
                    <a:pt x="104713" y="1991"/>
                  </a:lnTo>
                  <a:lnTo>
                    <a:pt x="84305" y="0"/>
                  </a:lnTo>
                  <a:lnTo>
                    <a:pt x="65075" y="4007"/>
                  </a:lnTo>
                  <a:lnTo>
                    <a:pt x="34333" y="24976"/>
                  </a:lnTo>
                  <a:lnTo>
                    <a:pt x="21416" y="38814"/>
                  </a:lnTo>
                  <a:lnTo>
                    <a:pt x="216" y="85111"/>
                  </a:lnTo>
                  <a:lnTo>
                    <a:pt x="0" y="95043"/>
                  </a:lnTo>
                  <a:lnTo>
                    <a:pt x="5781" y="115111"/>
                  </a:lnTo>
                  <a:lnTo>
                    <a:pt x="18887" y="132308"/>
                  </a:lnTo>
                  <a:lnTo>
                    <a:pt x="37129" y="146348"/>
                  </a:lnTo>
                  <a:lnTo>
                    <a:pt x="60289" y="156351"/>
                  </a:lnTo>
                  <a:lnTo>
                    <a:pt x="82623" y="158539"/>
                  </a:lnTo>
                  <a:lnTo>
                    <a:pt x="124875" y="155548"/>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5567680" y="3230880"/>
              <a:ext cx="50801" cy="274321"/>
            </a:xfrm>
            <a:custGeom>
              <a:avLst/>
              <a:gdLst/>
              <a:ahLst/>
              <a:cxnLst/>
              <a:rect l="0" t="0" r="0" b="0"/>
              <a:pathLst>
                <a:path w="50801" h="274321">
                  <a:moveTo>
                    <a:pt x="0" y="0"/>
                  </a:moveTo>
                  <a:lnTo>
                    <a:pt x="0" y="56565"/>
                  </a:lnTo>
                  <a:lnTo>
                    <a:pt x="1129" y="108843"/>
                  </a:lnTo>
                  <a:lnTo>
                    <a:pt x="11052" y="162653"/>
                  </a:lnTo>
                  <a:lnTo>
                    <a:pt x="29276" y="216765"/>
                  </a:lnTo>
                  <a:lnTo>
                    <a:pt x="50800" y="27432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5699760" y="3352800"/>
              <a:ext cx="20321" cy="142241"/>
            </a:xfrm>
            <a:custGeom>
              <a:avLst/>
              <a:gdLst/>
              <a:ahLst/>
              <a:cxnLst/>
              <a:rect l="0" t="0" r="0" b="0"/>
              <a:pathLst>
                <a:path w="20321" h="142241">
                  <a:moveTo>
                    <a:pt x="0" y="0"/>
                  </a:moveTo>
                  <a:lnTo>
                    <a:pt x="5394" y="56565"/>
                  </a:lnTo>
                  <a:lnTo>
                    <a:pt x="12543" y="116213"/>
                  </a:lnTo>
                  <a:lnTo>
                    <a:pt x="20320" y="14224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5770880" y="3291840"/>
              <a:ext cx="10161" cy="1"/>
            </a:xfrm>
            <a:custGeom>
              <a:avLst/>
              <a:gdLst/>
              <a:ahLst/>
              <a:cxnLst/>
              <a:rect l="0" t="0" r="0" b="0"/>
              <a:pathLst>
                <a:path w="10161" h="1">
                  <a:moveTo>
                    <a:pt x="0" y="0"/>
                  </a:moveTo>
                  <a:lnTo>
                    <a:pt x="10160" y="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5844644" y="3352800"/>
              <a:ext cx="88797" cy="162561"/>
            </a:xfrm>
            <a:custGeom>
              <a:avLst/>
              <a:gdLst/>
              <a:ahLst/>
              <a:cxnLst/>
              <a:rect l="0" t="0" r="0" b="0"/>
              <a:pathLst>
                <a:path w="88797" h="162561">
                  <a:moveTo>
                    <a:pt x="88796" y="0"/>
                  </a:moveTo>
                  <a:lnTo>
                    <a:pt x="58609" y="9240"/>
                  </a:lnTo>
                  <a:lnTo>
                    <a:pt x="21547" y="38024"/>
                  </a:lnTo>
                  <a:lnTo>
                    <a:pt x="6280" y="63195"/>
                  </a:lnTo>
                  <a:lnTo>
                    <a:pt x="0" y="97496"/>
                  </a:lnTo>
                  <a:lnTo>
                    <a:pt x="4552" y="117086"/>
                  </a:lnTo>
                  <a:lnTo>
                    <a:pt x="8927" y="125471"/>
                  </a:lnTo>
                  <a:lnTo>
                    <a:pt x="22819" y="137797"/>
                  </a:lnTo>
                  <a:lnTo>
                    <a:pt x="68476" y="16256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6065520" y="3373120"/>
              <a:ext cx="20321" cy="121921"/>
            </a:xfrm>
            <a:custGeom>
              <a:avLst/>
              <a:gdLst/>
              <a:ahLst/>
              <a:cxnLst/>
              <a:rect l="0" t="0" r="0" b="0"/>
              <a:pathLst>
                <a:path w="20321" h="121921">
                  <a:moveTo>
                    <a:pt x="0" y="0"/>
                  </a:moveTo>
                  <a:lnTo>
                    <a:pt x="0" y="52250"/>
                  </a:lnTo>
                  <a:lnTo>
                    <a:pt x="2258" y="77409"/>
                  </a:lnTo>
                  <a:lnTo>
                    <a:pt x="20320" y="12192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6169873" y="3322052"/>
              <a:ext cx="190288" cy="183149"/>
            </a:xfrm>
            <a:custGeom>
              <a:avLst/>
              <a:gdLst/>
              <a:ahLst/>
              <a:cxnLst/>
              <a:rect l="0" t="0" r="0" b="0"/>
              <a:pathLst>
                <a:path w="190288" h="183149">
                  <a:moveTo>
                    <a:pt x="109007" y="51068"/>
                  </a:moveTo>
                  <a:lnTo>
                    <a:pt x="109007" y="29494"/>
                  </a:lnTo>
                  <a:lnTo>
                    <a:pt x="102986" y="12881"/>
                  </a:lnTo>
                  <a:lnTo>
                    <a:pt x="98220" y="5290"/>
                  </a:lnTo>
                  <a:lnTo>
                    <a:pt x="91656" y="1358"/>
                  </a:lnTo>
                  <a:lnTo>
                    <a:pt x="75331" y="0"/>
                  </a:lnTo>
                  <a:lnTo>
                    <a:pt x="47100" y="10976"/>
                  </a:lnTo>
                  <a:lnTo>
                    <a:pt x="22680" y="28527"/>
                  </a:lnTo>
                  <a:lnTo>
                    <a:pt x="6538" y="53420"/>
                  </a:lnTo>
                  <a:lnTo>
                    <a:pt x="0" y="87638"/>
                  </a:lnTo>
                  <a:lnTo>
                    <a:pt x="4491" y="107209"/>
                  </a:lnTo>
                  <a:lnTo>
                    <a:pt x="8850" y="115589"/>
                  </a:lnTo>
                  <a:lnTo>
                    <a:pt x="22724" y="127910"/>
                  </a:lnTo>
                  <a:lnTo>
                    <a:pt x="31165" y="132776"/>
                  </a:lnTo>
                  <a:lnTo>
                    <a:pt x="49575" y="135172"/>
                  </a:lnTo>
                  <a:lnTo>
                    <a:pt x="67917" y="131345"/>
                  </a:lnTo>
                  <a:lnTo>
                    <a:pt x="83595" y="122119"/>
                  </a:lnTo>
                  <a:lnTo>
                    <a:pt x="105115" y="98837"/>
                  </a:lnTo>
                  <a:lnTo>
                    <a:pt x="120397" y="70490"/>
                  </a:lnTo>
                  <a:lnTo>
                    <a:pt x="123374" y="68532"/>
                  </a:lnTo>
                  <a:lnTo>
                    <a:pt x="125358" y="71742"/>
                  </a:lnTo>
                  <a:lnTo>
                    <a:pt x="138044" y="120395"/>
                  </a:lnTo>
                  <a:lnTo>
                    <a:pt x="155742" y="151008"/>
                  </a:lnTo>
                  <a:lnTo>
                    <a:pt x="190287" y="183148"/>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6461759" y="3220720"/>
              <a:ext cx="20322" cy="223521"/>
            </a:xfrm>
            <a:custGeom>
              <a:avLst/>
              <a:gdLst/>
              <a:ahLst/>
              <a:cxnLst/>
              <a:rect l="0" t="0" r="0" b="0"/>
              <a:pathLst>
                <a:path w="20322" h="223521">
                  <a:moveTo>
                    <a:pt x="1" y="0"/>
                  </a:moveTo>
                  <a:lnTo>
                    <a:pt x="0" y="56565"/>
                  </a:lnTo>
                  <a:lnTo>
                    <a:pt x="1129" y="115826"/>
                  </a:lnTo>
                  <a:lnTo>
                    <a:pt x="11053" y="175195"/>
                  </a:lnTo>
                  <a:lnTo>
                    <a:pt x="20321" y="22352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6085840" y="3271520"/>
              <a:ext cx="12701" cy="12701"/>
            </a:xfrm>
            <a:custGeom>
              <a:avLst/>
              <a:gdLst/>
              <a:ahLst/>
              <a:cxnLst/>
              <a:rect l="0" t="0" r="0" b="0"/>
              <a:pathLst>
                <a:path w="12701" h="12701">
                  <a:moveTo>
                    <a:pt x="0" y="0"/>
                  </a:moveTo>
                  <a:lnTo>
                    <a:pt x="12700" y="1270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Freeform 52"/>
            <p:cNvSpPr/>
            <p:nvPr/>
          </p:nvSpPr>
          <p:spPr>
            <a:xfrm>
              <a:off x="6624320" y="3342640"/>
              <a:ext cx="71121" cy="81738"/>
            </a:xfrm>
            <a:custGeom>
              <a:avLst/>
              <a:gdLst/>
              <a:ahLst/>
              <a:cxnLst/>
              <a:rect l="0" t="0" r="0" b="0"/>
              <a:pathLst>
                <a:path w="71121" h="81738">
                  <a:moveTo>
                    <a:pt x="0" y="20320"/>
                  </a:moveTo>
                  <a:lnTo>
                    <a:pt x="0" y="76885"/>
                  </a:lnTo>
                  <a:lnTo>
                    <a:pt x="2258" y="81737"/>
                  </a:lnTo>
                  <a:lnTo>
                    <a:pt x="6020" y="81584"/>
                  </a:lnTo>
                  <a:lnTo>
                    <a:pt x="10787" y="78096"/>
                  </a:lnTo>
                  <a:lnTo>
                    <a:pt x="16084" y="62179"/>
                  </a:lnTo>
                  <a:lnTo>
                    <a:pt x="24877" y="20561"/>
                  </a:lnTo>
                  <a:lnTo>
                    <a:pt x="31261" y="13707"/>
                  </a:lnTo>
                  <a:lnTo>
                    <a:pt x="71120" y="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4" name="Freeform 53"/>
            <p:cNvSpPr/>
            <p:nvPr/>
          </p:nvSpPr>
          <p:spPr>
            <a:xfrm>
              <a:off x="6753420" y="3343269"/>
              <a:ext cx="102466" cy="131452"/>
            </a:xfrm>
            <a:custGeom>
              <a:avLst/>
              <a:gdLst/>
              <a:ahLst/>
              <a:cxnLst/>
              <a:rect l="0" t="0" r="0" b="0"/>
              <a:pathLst>
                <a:path w="102466" h="131452">
                  <a:moveTo>
                    <a:pt x="33460" y="80651"/>
                  </a:moveTo>
                  <a:lnTo>
                    <a:pt x="92202" y="39482"/>
                  </a:lnTo>
                  <a:lnTo>
                    <a:pt x="99715" y="32885"/>
                  </a:lnTo>
                  <a:lnTo>
                    <a:pt x="102465" y="25101"/>
                  </a:lnTo>
                  <a:lnTo>
                    <a:pt x="99501" y="7420"/>
                  </a:lnTo>
                  <a:lnTo>
                    <a:pt x="93292" y="2479"/>
                  </a:lnTo>
                  <a:lnTo>
                    <a:pt x="74352" y="0"/>
                  </a:lnTo>
                  <a:lnTo>
                    <a:pt x="53892" y="5671"/>
                  </a:lnTo>
                  <a:lnTo>
                    <a:pt x="34639" y="16846"/>
                  </a:lnTo>
                  <a:lnTo>
                    <a:pt x="12234" y="42179"/>
                  </a:lnTo>
                  <a:lnTo>
                    <a:pt x="2202" y="61295"/>
                  </a:lnTo>
                  <a:lnTo>
                    <a:pt x="0" y="84090"/>
                  </a:lnTo>
                  <a:lnTo>
                    <a:pt x="993" y="96490"/>
                  </a:lnTo>
                  <a:lnTo>
                    <a:pt x="6171" y="105886"/>
                  </a:lnTo>
                  <a:lnTo>
                    <a:pt x="23966" y="119336"/>
                  </a:lnTo>
                  <a:lnTo>
                    <a:pt x="63940" y="131451"/>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5" name="Freeform 54"/>
            <p:cNvSpPr/>
            <p:nvPr/>
          </p:nvSpPr>
          <p:spPr>
            <a:xfrm>
              <a:off x="6929120" y="3352800"/>
              <a:ext cx="121921" cy="130712"/>
            </a:xfrm>
            <a:custGeom>
              <a:avLst/>
              <a:gdLst/>
              <a:ahLst/>
              <a:cxnLst/>
              <a:rect l="0" t="0" r="0" b="0"/>
              <a:pathLst>
                <a:path w="121921" h="130712">
                  <a:moveTo>
                    <a:pt x="0" y="0"/>
                  </a:moveTo>
                  <a:lnTo>
                    <a:pt x="5393" y="56565"/>
                  </a:lnTo>
                  <a:lnTo>
                    <a:pt x="18459" y="100732"/>
                  </a:lnTo>
                  <a:lnTo>
                    <a:pt x="29276" y="121534"/>
                  </a:lnTo>
                  <a:lnTo>
                    <a:pt x="37580" y="127307"/>
                  </a:lnTo>
                  <a:lnTo>
                    <a:pt x="58847" y="130711"/>
                  </a:lnTo>
                  <a:lnTo>
                    <a:pt x="67454" y="127781"/>
                  </a:lnTo>
                  <a:lnTo>
                    <a:pt x="80027" y="115494"/>
                  </a:lnTo>
                  <a:lnTo>
                    <a:pt x="109031" y="70274"/>
                  </a:lnTo>
                  <a:lnTo>
                    <a:pt x="118101" y="43400"/>
                  </a:lnTo>
                  <a:lnTo>
                    <a:pt x="121920" y="2032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6" name="Freeform 55"/>
            <p:cNvSpPr/>
            <p:nvPr/>
          </p:nvSpPr>
          <p:spPr>
            <a:xfrm>
              <a:off x="7122160" y="3322320"/>
              <a:ext cx="10161" cy="132081"/>
            </a:xfrm>
            <a:custGeom>
              <a:avLst/>
              <a:gdLst/>
              <a:ahLst/>
              <a:cxnLst/>
              <a:rect l="0" t="0" r="0" b="0"/>
              <a:pathLst>
                <a:path w="10161" h="132081">
                  <a:moveTo>
                    <a:pt x="0" y="0"/>
                  </a:moveTo>
                  <a:lnTo>
                    <a:pt x="8041" y="36166"/>
                  </a:lnTo>
                  <a:lnTo>
                    <a:pt x="9881" y="96704"/>
                  </a:lnTo>
                  <a:lnTo>
                    <a:pt x="10160" y="13208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7" name="Freeform 56"/>
            <p:cNvSpPr/>
            <p:nvPr/>
          </p:nvSpPr>
          <p:spPr>
            <a:xfrm>
              <a:off x="7250169" y="3311780"/>
              <a:ext cx="77031" cy="132461"/>
            </a:xfrm>
            <a:custGeom>
              <a:avLst/>
              <a:gdLst/>
              <a:ahLst/>
              <a:cxnLst/>
              <a:rect l="0" t="0" r="0" b="0"/>
              <a:pathLst>
                <a:path w="77031" h="132461">
                  <a:moveTo>
                    <a:pt x="4071" y="91820"/>
                  </a:moveTo>
                  <a:lnTo>
                    <a:pt x="21423" y="76726"/>
                  </a:lnTo>
                  <a:lnTo>
                    <a:pt x="60584" y="52802"/>
                  </a:lnTo>
                  <a:lnTo>
                    <a:pt x="76257" y="28330"/>
                  </a:lnTo>
                  <a:lnTo>
                    <a:pt x="77030" y="20143"/>
                  </a:lnTo>
                  <a:lnTo>
                    <a:pt x="71869" y="5024"/>
                  </a:lnTo>
                  <a:lnTo>
                    <a:pt x="65074" y="1218"/>
                  </a:lnTo>
                  <a:lnTo>
                    <a:pt x="45483" y="0"/>
                  </a:lnTo>
                  <a:lnTo>
                    <a:pt x="14460" y="11054"/>
                  </a:lnTo>
                  <a:lnTo>
                    <a:pt x="7610" y="18785"/>
                  </a:lnTo>
                  <a:lnTo>
                    <a:pt x="0" y="39417"/>
                  </a:lnTo>
                  <a:lnTo>
                    <a:pt x="1109" y="76419"/>
                  </a:lnTo>
                  <a:lnTo>
                    <a:pt x="8776" y="96640"/>
                  </a:lnTo>
                  <a:lnTo>
                    <a:pt x="13981" y="105193"/>
                  </a:lnTo>
                  <a:lnTo>
                    <a:pt x="28795" y="117708"/>
                  </a:lnTo>
                  <a:lnTo>
                    <a:pt x="54871" y="13246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8" name="Freeform 57"/>
            <p:cNvSpPr/>
            <p:nvPr/>
          </p:nvSpPr>
          <p:spPr>
            <a:xfrm>
              <a:off x="7421106" y="3291840"/>
              <a:ext cx="244327" cy="168122"/>
            </a:xfrm>
            <a:custGeom>
              <a:avLst/>
              <a:gdLst/>
              <a:ahLst/>
              <a:cxnLst/>
              <a:rect l="0" t="0" r="0" b="0"/>
              <a:pathLst>
                <a:path w="244327" h="168122">
                  <a:moveTo>
                    <a:pt x="5854" y="50800"/>
                  </a:moveTo>
                  <a:lnTo>
                    <a:pt x="2843" y="91997"/>
                  </a:lnTo>
                  <a:lnTo>
                    <a:pt x="0" y="112008"/>
                  </a:lnTo>
                  <a:lnTo>
                    <a:pt x="2500" y="132190"/>
                  </a:lnTo>
                  <a:lnTo>
                    <a:pt x="10384" y="149439"/>
                  </a:lnTo>
                  <a:lnTo>
                    <a:pt x="15647" y="157199"/>
                  </a:lnTo>
                  <a:lnTo>
                    <a:pt x="23672" y="162373"/>
                  </a:lnTo>
                  <a:lnTo>
                    <a:pt x="44629" y="168121"/>
                  </a:lnTo>
                  <a:lnTo>
                    <a:pt x="53153" y="166268"/>
                  </a:lnTo>
                  <a:lnTo>
                    <a:pt x="59964" y="161645"/>
                  </a:lnTo>
                  <a:lnTo>
                    <a:pt x="94574" y="118829"/>
                  </a:lnTo>
                  <a:lnTo>
                    <a:pt x="110303" y="80669"/>
                  </a:lnTo>
                  <a:lnTo>
                    <a:pt x="113869" y="78615"/>
                  </a:lnTo>
                  <a:lnTo>
                    <a:pt x="117376" y="81761"/>
                  </a:lnTo>
                  <a:lnTo>
                    <a:pt x="146700" y="137469"/>
                  </a:lnTo>
                  <a:lnTo>
                    <a:pt x="165160" y="148774"/>
                  </a:lnTo>
                  <a:lnTo>
                    <a:pt x="176405" y="153369"/>
                  </a:lnTo>
                  <a:lnTo>
                    <a:pt x="187288" y="154175"/>
                  </a:lnTo>
                  <a:lnTo>
                    <a:pt x="208411" y="149050"/>
                  </a:lnTo>
                  <a:lnTo>
                    <a:pt x="226078" y="136235"/>
                  </a:lnTo>
                  <a:lnTo>
                    <a:pt x="233950" y="128077"/>
                  </a:lnTo>
                  <a:lnTo>
                    <a:pt x="242696" y="103960"/>
                  </a:lnTo>
                  <a:lnTo>
                    <a:pt x="244326" y="76685"/>
                  </a:lnTo>
                  <a:lnTo>
                    <a:pt x="237525" y="53273"/>
                  </a:lnTo>
                  <a:lnTo>
                    <a:pt x="223965" y="34590"/>
                  </a:lnTo>
                  <a:lnTo>
                    <a:pt x="188734" y="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grpSp>
        <p:nvGrpSpPr>
          <p:cNvPr id="74" name="Group 73"/>
          <p:cNvGrpSpPr/>
          <p:nvPr/>
        </p:nvGrpSpPr>
        <p:grpSpPr>
          <a:xfrm>
            <a:off x="2761491" y="3545840"/>
            <a:ext cx="2155950" cy="314961"/>
            <a:chOff x="2761491" y="3545840"/>
            <a:chExt cx="2155950" cy="314961"/>
          </a:xfrm>
        </p:grpSpPr>
        <p:sp>
          <p:nvSpPr>
            <p:cNvPr id="60" name="Freeform 59"/>
            <p:cNvSpPr/>
            <p:nvPr/>
          </p:nvSpPr>
          <p:spPr>
            <a:xfrm>
              <a:off x="2761491" y="3596640"/>
              <a:ext cx="174750" cy="242549"/>
            </a:xfrm>
            <a:custGeom>
              <a:avLst/>
              <a:gdLst/>
              <a:ahLst/>
              <a:cxnLst/>
              <a:rect l="0" t="0" r="0" b="0"/>
              <a:pathLst>
                <a:path w="174750" h="242549">
                  <a:moveTo>
                    <a:pt x="134109" y="0"/>
                  </a:moveTo>
                  <a:lnTo>
                    <a:pt x="91685" y="19535"/>
                  </a:lnTo>
                  <a:lnTo>
                    <a:pt x="41100" y="63196"/>
                  </a:lnTo>
                  <a:lnTo>
                    <a:pt x="17118" y="97496"/>
                  </a:lnTo>
                  <a:lnTo>
                    <a:pt x="1106" y="136258"/>
                  </a:lnTo>
                  <a:lnTo>
                    <a:pt x="0" y="176341"/>
                  </a:lnTo>
                  <a:lnTo>
                    <a:pt x="7148" y="197283"/>
                  </a:lnTo>
                  <a:lnTo>
                    <a:pt x="18980" y="214117"/>
                  </a:lnTo>
                  <a:lnTo>
                    <a:pt x="35527" y="229125"/>
                  </a:lnTo>
                  <a:lnTo>
                    <a:pt x="57181" y="237300"/>
                  </a:lnTo>
                  <a:lnTo>
                    <a:pt x="107875" y="242548"/>
                  </a:lnTo>
                  <a:lnTo>
                    <a:pt x="157790" y="235628"/>
                  </a:lnTo>
                  <a:lnTo>
                    <a:pt x="174749" y="23368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1" name="Freeform 60"/>
            <p:cNvSpPr/>
            <p:nvPr/>
          </p:nvSpPr>
          <p:spPr>
            <a:xfrm>
              <a:off x="2993982" y="3698240"/>
              <a:ext cx="128124" cy="125618"/>
            </a:xfrm>
            <a:custGeom>
              <a:avLst/>
              <a:gdLst/>
              <a:ahLst/>
              <a:cxnLst/>
              <a:rect l="0" t="0" r="0" b="0"/>
              <a:pathLst>
                <a:path w="128124" h="125618">
                  <a:moveTo>
                    <a:pt x="54018" y="0"/>
                  </a:moveTo>
                  <a:lnTo>
                    <a:pt x="30813" y="17351"/>
                  </a:lnTo>
                  <a:lnTo>
                    <a:pt x="11269" y="43900"/>
                  </a:lnTo>
                  <a:lnTo>
                    <a:pt x="1904" y="67300"/>
                  </a:lnTo>
                  <a:lnTo>
                    <a:pt x="0" y="92753"/>
                  </a:lnTo>
                  <a:lnTo>
                    <a:pt x="1073" y="105862"/>
                  </a:lnTo>
                  <a:lnTo>
                    <a:pt x="6303" y="114601"/>
                  </a:lnTo>
                  <a:lnTo>
                    <a:pt x="14306" y="120428"/>
                  </a:lnTo>
                  <a:lnTo>
                    <a:pt x="24157" y="124312"/>
                  </a:lnTo>
                  <a:lnTo>
                    <a:pt x="44133" y="125617"/>
                  </a:lnTo>
                  <a:lnTo>
                    <a:pt x="64300" y="121306"/>
                  </a:lnTo>
                  <a:lnTo>
                    <a:pt x="93565" y="106184"/>
                  </a:lnTo>
                  <a:lnTo>
                    <a:pt x="109601" y="93854"/>
                  </a:lnTo>
                  <a:lnTo>
                    <a:pt x="125928" y="68825"/>
                  </a:lnTo>
                  <a:lnTo>
                    <a:pt x="128123" y="49780"/>
                  </a:lnTo>
                  <a:lnTo>
                    <a:pt x="124207" y="31156"/>
                  </a:lnTo>
                  <a:lnTo>
                    <a:pt x="114941" y="15352"/>
                  </a:lnTo>
                  <a:lnTo>
                    <a:pt x="107051" y="10235"/>
                  </a:lnTo>
                  <a:close/>
                </a:path>
              </a:pathLst>
            </a:custGeom>
            <a:solidFill>
              <a:schemeClr val="accent1">
                <a:alpha val="0"/>
              </a:schemeClr>
            </a:solidFill>
            <a:ln w="38100" cap="flat" cmpd="sng" algn="ctr">
              <a:solidFill>
                <a:srgbClr val="009300"/>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Freeform 61"/>
            <p:cNvSpPr/>
            <p:nvPr/>
          </p:nvSpPr>
          <p:spPr>
            <a:xfrm>
              <a:off x="3159760" y="3695585"/>
              <a:ext cx="172721" cy="124576"/>
            </a:xfrm>
            <a:custGeom>
              <a:avLst/>
              <a:gdLst/>
              <a:ahLst/>
              <a:cxnLst/>
              <a:rect l="0" t="0" r="0" b="0"/>
              <a:pathLst>
                <a:path w="172721" h="124576">
                  <a:moveTo>
                    <a:pt x="0" y="22975"/>
                  </a:moveTo>
                  <a:lnTo>
                    <a:pt x="22889" y="65399"/>
                  </a:lnTo>
                  <a:lnTo>
                    <a:pt x="28981" y="102559"/>
                  </a:lnTo>
                  <a:lnTo>
                    <a:pt x="39589" y="39876"/>
                  </a:lnTo>
                  <a:lnTo>
                    <a:pt x="49956" y="20703"/>
                  </a:lnTo>
                  <a:lnTo>
                    <a:pt x="65101" y="7666"/>
                  </a:lnTo>
                  <a:lnTo>
                    <a:pt x="73881" y="2609"/>
                  </a:lnTo>
                  <a:lnTo>
                    <a:pt x="92667" y="0"/>
                  </a:lnTo>
                  <a:lnTo>
                    <a:pt x="111176" y="3733"/>
                  </a:lnTo>
                  <a:lnTo>
                    <a:pt x="141456" y="24526"/>
                  </a:lnTo>
                  <a:lnTo>
                    <a:pt x="154309" y="38340"/>
                  </a:lnTo>
                  <a:lnTo>
                    <a:pt x="163785" y="55768"/>
                  </a:lnTo>
                  <a:lnTo>
                    <a:pt x="165738" y="77813"/>
                  </a:lnTo>
                  <a:lnTo>
                    <a:pt x="165101" y="99276"/>
                  </a:lnTo>
                  <a:lnTo>
                    <a:pt x="172720" y="124575"/>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3" name="Freeform 62"/>
            <p:cNvSpPr/>
            <p:nvPr/>
          </p:nvSpPr>
          <p:spPr>
            <a:xfrm>
              <a:off x="3378625" y="3667760"/>
              <a:ext cx="185791" cy="172721"/>
            </a:xfrm>
            <a:custGeom>
              <a:avLst/>
              <a:gdLst/>
              <a:ahLst/>
              <a:cxnLst/>
              <a:rect l="0" t="0" r="0" b="0"/>
              <a:pathLst>
                <a:path w="185791" h="172721">
                  <a:moveTo>
                    <a:pt x="126575" y="0"/>
                  </a:moveTo>
                  <a:lnTo>
                    <a:pt x="85378" y="3010"/>
                  </a:lnTo>
                  <a:lnTo>
                    <a:pt x="28079" y="24312"/>
                  </a:lnTo>
                  <a:lnTo>
                    <a:pt x="6035" y="32631"/>
                  </a:lnTo>
                  <a:lnTo>
                    <a:pt x="1059" y="37558"/>
                  </a:lnTo>
                  <a:lnTo>
                    <a:pt x="0" y="43101"/>
                  </a:lnTo>
                  <a:lnTo>
                    <a:pt x="1552" y="49054"/>
                  </a:lnTo>
                  <a:lnTo>
                    <a:pt x="7102" y="54152"/>
                  </a:lnTo>
                  <a:lnTo>
                    <a:pt x="37616" y="66719"/>
                  </a:lnTo>
                  <a:lnTo>
                    <a:pt x="91903" y="81080"/>
                  </a:lnTo>
                  <a:lnTo>
                    <a:pt x="153325" y="106298"/>
                  </a:lnTo>
                  <a:lnTo>
                    <a:pt x="175718" y="119116"/>
                  </a:lnTo>
                  <a:lnTo>
                    <a:pt x="181915" y="126824"/>
                  </a:lnTo>
                  <a:lnTo>
                    <a:pt x="184917" y="135349"/>
                  </a:lnTo>
                  <a:lnTo>
                    <a:pt x="185790" y="144420"/>
                  </a:lnTo>
                  <a:lnTo>
                    <a:pt x="182985" y="151595"/>
                  </a:lnTo>
                  <a:lnTo>
                    <a:pt x="170837" y="162579"/>
                  </a:lnTo>
                  <a:lnTo>
                    <a:pt x="134170" y="169715"/>
                  </a:lnTo>
                  <a:lnTo>
                    <a:pt x="85935" y="17272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4" name="Freeform 63"/>
            <p:cNvSpPr/>
            <p:nvPr/>
          </p:nvSpPr>
          <p:spPr>
            <a:xfrm>
              <a:off x="3647440" y="3566160"/>
              <a:ext cx="50801" cy="264161"/>
            </a:xfrm>
            <a:custGeom>
              <a:avLst/>
              <a:gdLst/>
              <a:ahLst/>
              <a:cxnLst/>
              <a:rect l="0" t="0" r="0" b="0"/>
              <a:pathLst>
                <a:path w="50801" h="264161">
                  <a:moveTo>
                    <a:pt x="0" y="0"/>
                  </a:moveTo>
                  <a:lnTo>
                    <a:pt x="8748" y="56565"/>
                  </a:lnTo>
                  <a:lnTo>
                    <a:pt x="18015" y="114192"/>
                  </a:lnTo>
                  <a:lnTo>
                    <a:pt x="25258" y="171821"/>
                  </a:lnTo>
                  <a:lnTo>
                    <a:pt x="40844" y="232224"/>
                  </a:lnTo>
                  <a:lnTo>
                    <a:pt x="50800" y="26416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5" name="Freeform 64"/>
            <p:cNvSpPr/>
            <p:nvPr/>
          </p:nvSpPr>
          <p:spPr>
            <a:xfrm>
              <a:off x="3596640" y="3682671"/>
              <a:ext cx="223521" cy="157810"/>
            </a:xfrm>
            <a:custGeom>
              <a:avLst/>
              <a:gdLst/>
              <a:ahLst/>
              <a:cxnLst/>
              <a:rect l="0" t="0" r="0" b="0"/>
              <a:pathLst>
                <a:path w="223521" h="157810">
                  <a:moveTo>
                    <a:pt x="0" y="35889"/>
                  </a:moveTo>
                  <a:lnTo>
                    <a:pt x="56565" y="13000"/>
                  </a:lnTo>
                  <a:lnTo>
                    <a:pt x="108843" y="5779"/>
                  </a:lnTo>
                  <a:lnTo>
                    <a:pt x="149153" y="0"/>
                  </a:lnTo>
                  <a:lnTo>
                    <a:pt x="176168" y="2252"/>
                  </a:lnTo>
                  <a:lnTo>
                    <a:pt x="186308" y="7820"/>
                  </a:lnTo>
                  <a:lnTo>
                    <a:pt x="200584" y="26048"/>
                  </a:lnTo>
                  <a:lnTo>
                    <a:pt x="209575" y="67091"/>
                  </a:lnTo>
                  <a:lnTo>
                    <a:pt x="213741" y="121158"/>
                  </a:lnTo>
                  <a:lnTo>
                    <a:pt x="223520" y="157809"/>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6" name="Freeform 65"/>
            <p:cNvSpPr/>
            <p:nvPr/>
          </p:nvSpPr>
          <p:spPr>
            <a:xfrm>
              <a:off x="3820160" y="3586480"/>
              <a:ext cx="1" cy="20321"/>
            </a:xfrm>
            <a:custGeom>
              <a:avLst/>
              <a:gdLst/>
              <a:ahLst/>
              <a:cxnLst/>
              <a:rect l="0" t="0" r="0" b="0"/>
              <a:pathLst>
                <a:path w="1" h="20321">
                  <a:moveTo>
                    <a:pt x="0" y="20320"/>
                  </a:moveTo>
                  <a:lnTo>
                    <a:pt x="0" y="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7" name="Freeform 66"/>
            <p:cNvSpPr/>
            <p:nvPr/>
          </p:nvSpPr>
          <p:spPr>
            <a:xfrm>
              <a:off x="3952240" y="3556000"/>
              <a:ext cx="10161" cy="274321"/>
            </a:xfrm>
            <a:custGeom>
              <a:avLst/>
              <a:gdLst/>
              <a:ahLst/>
              <a:cxnLst/>
              <a:rect l="0" t="0" r="0" b="0"/>
              <a:pathLst>
                <a:path w="10161" h="274321">
                  <a:moveTo>
                    <a:pt x="0" y="0"/>
                  </a:moveTo>
                  <a:lnTo>
                    <a:pt x="0" y="56565"/>
                  </a:lnTo>
                  <a:lnTo>
                    <a:pt x="0" y="116954"/>
                  </a:lnTo>
                  <a:lnTo>
                    <a:pt x="0" y="180227"/>
                  </a:lnTo>
                  <a:lnTo>
                    <a:pt x="5394" y="236543"/>
                  </a:lnTo>
                  <a:lnTo>
                    <a:pt x="10160" y="27432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8" name="Freeform 67"/>
            <p:cNvSpPr/>
            <p:nvPr/>
          </p:nvSpPr>
          <p:spPr>
            <a:xfrm>
              <a:off x="3911600" y="3693328"/>
              <a:ext cx="294641" cy="136993"/>
            </a:xfrm>
            <a:custGeom>
              <a:avLst/>
              <a:gdLst/>
              <a:ahLst/>
              <a:cxnLst/>
              <a:rect l="0" t="0" r="0" b="0"/>
              <a:pathLst>
                <a:path w="294641" h="136993">
                  <a:moveTo>
                    <a:pt x="0" y="15072"/>
                  </a:moveTo>
                  <a:lnTo>
                    <a:pt x="61959" y="9679"/>
                  </a:lnTo>
                  <a:lnTo>
                    <a:pt x="109951" y="0"/>
                  </a:lnTo>
                  <a:lnTo>
                    <a:pt x="131276" y="1976"/>
                  </a:lnTo>
                  <a:lnTo>
                    <a:pt x="138317" y="7471"/>
                  </a:lnTo>
                  <a:lnTo>
                    <a:pt x="146141" y="25616"/>
                  </a:lnTo>
                  <a:lnTo>
                    <a:pt x="146608" y="45723"/>
                  </a:lnTo>
                  <a:lnTo>
                    <a:pt x="145310" y="65948"/>
                  </a:lnTo>
                  <a:lnTo>
                    <a:pt x="148496" y="86226"/>
                  </a:lnTo>
                  <a:lnTo>
                    <a:pt x="153184" y="94117"/>
                  </a:lnTo>
                  <a:lnTo>
                    <a:pt x="167424" y="105895"/>
                  </a:lnTo>
                  <a:lnTo>
                    <a:pt x="174834" y="107230"/>
                  </a:lnTo>
                  <a:lnTo>
                    <a:pt x="182031" y="105861"/>
                  </a:lnTo>
                  <a:lnTo>
                    <a:pt x="189088" y="102691"/>
                  </a:lnTo>
                  <a:lnTo>
                    <a:pt x="209806" y="82049"/>
                  </a:lnTo>
                  <a:lnTo>
                    <a:pt x="224850" y="54485"/>
                  </a:lnTo>
                  <a:lnTo>
                    <a:pt x="230051" y="50378"/>
                  </a:lnTo>
                  <a:lnTo>
                    <a:pt x="235776" y="49899"/>
                  </a:lnTo>
                  <a:lnTo>
                    <a:pt x="241851" y="51836"/>
                  </a:lnTo>
                  <a:lnTo>
                    <a:pt x="251611" y="69042"/>
                  </a:lnTo>
                  <a:lnTo>
                    <a:pt x="272468" y="115291"/>
                  </a:lnTo>
                  <a:lnTo>
                    <a:pt x="282152" y="127347"/>
                  </a:lnTo>
                  <a:lnTo>
                    <a:pt x="294640" y="136992"/>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9" name="Freeform 68"/>
            <p:cNvSpPr/>
            <p:nvPr/>
          </p:nvSpPr>
          <p:spPr>
            <a:xfrm>
              <a:off x="4282250" y="3545840"/>
              <a:ext cx="15431" cy="284481"/>
            </a:xfrm>
            <a:custGeom>
              <a:avLst/>
              <a:gdLst/>
              <a:ahLst/>
              <a:cxnLst/>
              <a:rect l="0" t="0" r="0" b="0"/>
              <a:pathLst>
                <a:path w="15431" h="284481">
                  <a:moveTo>
                    <a:pt x="15430" y="0"/>
                  </a:moveTo>
                  <a:lnTo>
                    <a:pt x="7389" y="52249"/>
                  </a:lnTo>
                  <a:lnTo>
                    <a:pt x="5898" y="97890"/>
                  </a:lnTo>
                  <a:lnTo>
                    <a:pt x="0" y="157813"/>
                  </a:lnTo>
                  <a:lnTo>
                    <a:pt x="3059" y="210374"/>
                  </a:lnTo>
                  <a:lnTo>
                    <a:pt x="7844" y="258218"/>
                  </a:lnTo>
                  <a:lnTo>
                    <a:pt x="15430" y="28448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0" name="Freeform 69"/>
            <p:cNvSpPr/>
            <p:nvPr/>
          </p:nvSpPr>
          <p:spPr>
            <a:xfrm>
              <a:off x="4216400" y="3669752"/>
              <a:ext cx="264161" cy="191049"/>
            </a:xfrm>
            <a:custGeom>
              <a:avLst/>
              <a:gdLst/>
              <a:ahLst/>
              <a:cxnLst/>
              <a:rect l="0" t="0" r="0" b="0"/>
              <a:pathLst>
                <a:path w="264161" h="191049">
                  <a:moveTo>
                    <a:pt x="0" y="38648"/>
                  </a:moveTo>
                  <a:lnTo>
                    <a:pt x="55260" y="27596"/>
                  </a:lnTo>
                  <a:lnTo>
                    <a:pt x="114021" y="14765"/>
                  </a:lnTo>
                  <a:lnTo>
                    <a:pt x="169111" y="2489"/>
                  </a:lnTo>
                  <a:lnTo>
                    <a:pt x="196328" y="0"/>
                  </a:lnTo>
                  <a:lnTo>
                    <a:pt x="220466" y="4914"/>
                  </a:lnTo>
                  <a:lnTo>
                    <a:pt x="231644" y="9385"/>
                  </a:lnTo>
                  <a:lnTo>
                    <a:pt x="239096" y="16881"/>
                  </a:lnTo>
                  <a:lnTo>
                    <a:pt x="247376" y="37253"/>
                  </a:lnTo>
                  <a:lnTo>
                    <a:pt x="245086" y="100316"/>
                  </a:lnTo>
                  <a:lnTo>
                    <a:pt x="247220" y="137447"/>
                  </a:lnTo>
                  <a:lnTo>
                    <a:pt x="264160" y="191048"/>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1" name="Freeform 70"/>
            <p:cNvSpPr/>
            <p:nvPr/>
          </p:nvSpPr>
          <p:spPr>
            <a:xfrm>
              <a:off x="4511040" y="3586480"/>
              <a:ext cx="12701" cy="12701"/>
            </a:xfrm>
            <a:custGeom>
              <a:avLst/>
              <a:gdLst/>
              <a:ahLst/>
              <a:cxnLst/>
              <a:rect l="0" t="0" r="0" b="0"/>
              <a:pathLst>
                <a:path w="12701" h="12701">
                  <a:moveTo>
                    <a:pt x="0" y="0"/>
                  </a:moveTo>
                  <a:lnTo>
                    <a:pt x="12700" y="1270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2" name="Freeform 71"/>
            <p:cNvSpPr/>
            <p:nvPr/>
          </p:nvSpPr>
          <p:spPr>
            <a:xfrm>
              <a:off x="4558401" y="3657600"/>
              <a:ext cx="117882" cy="171444"/>
            </a:xfrm>
            <a:custGeom>
              <a:avLst/>
              <a:gdLst/>
              <a:ahLst/>
              <a:cxnLst/>
              <a:rect l="0" t="0" r="0" b="0"/>
              <a:pathLst>
                <a:path w="117882" h="171444">
                  <a:moveTo>
                    <a:pt x="33919" y="20320"/>
                  </a:moveTo>
                  <a:lnTo>
                    <a:pt x="16589" y="79292"/>
                  </a:lnTo>
                  <a:lnTo>
                    <a:pt x="0" y="131818"/>
                  </a:lnTo>
                  <a:lnTo>
                    <a:pt x="2287" y="152284"/>
                  </a:lnTo>
                  <a:lnTo>
                    <a:pt x="6058" y="162482"/>
                  </a:lnTo>
                  <a:lnTo>
                    <a:pt x="14216" y="168153"/>
                  </a:lnTo>
                  <a:lnTo>
                    <a:pt x="38332" y="171443"/>
                  </a:lnTo>
                  <a:lnTo>
                    <a:pt x="61845" y="163121"/>
                  </a:lnTo>
                  <a:lnTo>
                    <a:pt x="99141" y="135578"/>
                  </a:lnTo>
                  <a:lnTo>
                    <a:pt x="111073" y="115948"/>
                  </a:lnTo>
                  <a:lnTo>
                    <a:pt x="117881" y="93301"/>
                  </a:lnTo>
                  <a:lnTo>
                    <a:pt x="115366" y="61512"/>
                  </a:lnTo>
                  <a:lnTo>
                    <a:pt x="110381" y="40885"/>
                  </a:lnTo>
                  <a:lnTo>
                    <a:pt x="105214" y="32901"/>
                  </a:lnTo>
                  <a:lnTo>
                    <a:pt x="82889" y="16271"/>
                  </a:lnTo>
                  <a:lnTo>
                    <a:pt x="54239" y="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3" name="Freeform 72"/>
            <p:cNvSpPr/>
            <p:nvPr/>
          </p:nvSpPr>
          <p:spPr>
            <a:xfrm>
              <a:off x="4714240" y="3637280"/>
              <a:ext cx="203201" cy="162561"/>
            </a:xfrm>
            <a:custGeom>
              <a:avLst/>
              <a:gdLst/>
              <a:ahLst/>
              <a:cxnLst/>
              <a:rect l="0" t="0" r="0" b="0"/>
              <a:pathLst>
                <a:path w="203201" h="162561">
                  <a:moveTo>
                    <a:pt x="0" y="0"/>
                  </a:moveTo>
                  <a:lnTo>
                    <a:pt x="15094" y="25463"/>
                  </a:lnTo>
                  <a:lnTo>
                    <a:pt x="33624" y="80396"/>
                  </a:lnTo>
                  <a:lnTo>
                    <a:pt x="47758" y="134974"/>
                  </a:lnTo>
                  <a:lnTo>
                    <a:pt x="49448" y="151428"/>
                  </a:lnTo>
                  <a:lnTo>
                    <a:pt x="53731" y="89401"/>
                  </a:lnTo>
                  <a:lnTo>
                    <a:pt x="64926" y="42244"/>
                  </a:lnTo>
                  <a:lnTo>
                    <a:pt x="70377" y="33807"/>
                  </a:lnTo>
                  <a:lnTo>
                    <a:pt x="85465" y="21423"/>
                  </a:lnTo>
                  <a:lnTo>
                    <a:pt x="123788" y="13497"/>
                  </a:lnTo>
                  <a:lnTo>
                    <a:pt x="148714" y="17664"/>
                  </a:lnTo>
                  <a:lnTo>
                    <a:pt x="160103" y="21936"/>
                  </a:lnTo>
                  <a:lnTo>
                    <a:pt x="168824" y="29299"/>
                  </a:lnTo>
                  <a:lnTo>
                    <a:pt x="186492" y="60108"/>
                  </a:lnTo>
                  <a:lnTo>
                    <a:pt x="197748" y="92316"/>
                  </a:lnTo>
                  <a:lnTo>
                    <a:pt x="202123" y="137062"/>
                  </a:lnTo>
                  <a:lnTo>
                    <a:pt x="203200" y="16256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grpSp>
        <p:nvGrpSpPr>
          <p:cNvPr id="100" name="Group 99"/>
          <p:cNvGrpSpPr/>
          <p:nvPr/>
        </p:nvGrpSpPr>
        <p:grpSpPr>
          <a:xfrm>
            <a:off x="5262880" y="3390527"/>
            <a:ext cx="4450081" cy="439794"/>
            <a:chOff x="5262880" y="3390527"/>
            <a:chExt cx="4450081" cy="439794"/>
          </a:xfrm>
        </p:grpSpPr>
        <p:sp>
          <p:nvSpPr>
            <p:cNvPr id="75" name="Freeform 74"/>
            <p:cNvSpPr/>
            <p:nvPr/>
          </p:nvSpPr>
          <p:spPr>
            <a:xfrm>
              <a:off x="5293360" y="3657600"/>
              <a:ext cx="20321" cy="121921"/>
            </a:xfrm>
            <a:custGeom>
              <a:avLst/>
              <a:gdLst/>
              <a:ahLst/>
              <a:cxnLst/>
              <a:rect l="0" t="0" r="0" b="0"/>
              <a:pathLst>
                <a:path w="20321" h="121921">
                  <a:moveTo>
                    <a:pt x="0" y="0"/>
                  </a:moveTo>
                  <a:lnTo>
                    <a:pt x="16201" y="60101"/>
                  </a:lnTo>
                  <a:lnTo>
                    <a:pt x="20320" y="12192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6" name="Freeform 75"/>
            <p:cNvSpPr/>
            <p:nvPr/>
          </p:nvSpPr>
          <p:spPr>
            <a:xfrm>
              <a:off x="5262880" y="3556000"/>
              <a:ext cx="12701" cy="12701"/>
            </a:xfrm>
            <a:custGeom>
              <a:avLst/>
              <a:gdLst/>
              <a:ahLst/>
              <a:cxnLst/>
              <a:rect l="0" t="0" r="0" b="0"/>
              <a:pathLst>
                <a:path w="12701" h="12701">
                  <a:moveTo>
                    <a:pt x="0" y="0"/>
                  </a:moveTo>
                  <a:lnTo>
                    <a:pt x="12700" y="1270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7" name="Freeform 76"/>
            <p:cNvSpPr/>
            <p:nvPr/>
          </p:nvSpPr>
          <p:spPr>
            <a:xfrm>
              <a:off x="5426534" y="3649559"/>
              <a:ext cx="140330" cy="140122"/>
            </a:xfrm>
            <a:custGeom>
              <a:avLst/>
              <a:gdLst/>
              <a:ahLst/>
              <a:cxnLst/>
              <a:rect l="0" t="0" r="0" b="0"/>
              <a:pathLst>
                <a:path w="140330" h="140122">
                  <a:moveTo>
                    <a:pt x="120826" y="8041"/>
                  </a:moveTo>
                  <a:lnTo>
                    <a:pt x="84660" y="0"/>
                  </a:lnTo>
                  <a:lnTo>
                    <a:pt x="51031" y="1519"/>
                  </a:lnTo>
                  <a:lnTo>
                    <a:pt x="0" y="8311"/>
                  </a:lnTo>
                  <a:lnTo>
                    <a:pt x="1893" y="10479"/>
                  </a:lnTo>
                  <a:lnTo>
                    <a:pt x="56371" y="26424"/>
                  </a:lnTo>
                  <a:lnTo>
                    <a:pt x="118805" y="56091"/>
                  </a:lnTo>
                  <a:lnTo>
                    <a:pt x="134227" y="72294"/>
                  </a:lnTo>
                  <a:lnTo>
                    <a:pt x="139920" y="81357"/>
                  </a:lnTo>
                  <a:lnTo>
                    <a:pt x="140329" y="89656"/>
                  </a:lnTo>
                  <a:lnTo>
                    <a:pt x="137215" y="97446"/>
                  </a:lnTo>
                  <a:lnTo>
                    <a:pt x="124723" y="110994"/>
                  </a:lnTo>
                  <a:lnTo>
                    <a:pt x="97521" y="124968"/>
                  </a:lnTo>
                  <a:lnTo>
                    <a:pt x="39546" y="140121"/>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8" name="Freeform 77"/>
            <p:cNvSpPr/>
            <p:nvPr/>
          </p:nvSpPr>
          <p:spPr>
            <a:xfrm>
              <a:off x="5805921" y="3586480"/>
              <a:ext cx="15760" cy="243841"/>
            </a:xfrm>
            <a:custGeom>
              <a:avLst/>
              <a:gdLst/>
              <a:ahLst/>
              <a:cxnLst/>
              <a:rect l="0" t="0" r="0" b="0"/>
              <a:pathLst>
                <a:path w="15760" h="243841">
                  <a:moveTo>
                    <a:pt x="5599" y="0"/>
                  </a:moveTo>
                  <a:lnTo>
                    <a:pt x="13640" y="36166"/>
                  </a:lnTo>
                  <a:lnTo>
                    <a:pt x="12121" y="69794"/>
                  </a:lnTo>
                  <a:lnTo>
                    <a:pt x="5329" y="129857"/>
                  </a:lnTo>
                  <a:lnTo>
                    <a:pt x="0" y="168549"/>
                  </a:lnTo>
                  <a:lnTo>
                    <a:pt x="11941" y="229927"/>
                  </a:lnTo>
                  <a:lnTo>
                    <a:pt x="15759" y="24384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9" name="Freeform 78"/>
            <p:cNvSpPr/>
            <p:nvPr/>
          </p:nvSpPr>
          <p:spPr>
            <a:xfrm>
              <a:off x="5961042" y="3676815"/>
              <a:ext cx="145119" cy="128488"/>
            </a:xfrm>
            <a:custGeom>
              <a:avLst/>
              <a:gdLst/>
              <a:ahLst/>
              <a:cxnLst/>
              <a:rect l="0" t="0" r="0" b="0"/>
              <a:pathLst>
                <a:path w="145119" h="128488">
                  <a:moveTo>
                    <a:pt x="145118" y="31585"/>
                  </a:moveTo>
                  <a:lnTo>
                    <a:pt x="111442" y="3302"/>
                  </a:lnTo>
                  <a:lnTo>
                    <a:pt x="102347" y="312"/>
                  </a:lnTo>
                  <a:lnTo>
                    <a:pt x="83211" y="0"/>
                  </a:lnTo>
                  <a:lnTo>
                    <a:pt x="53397" y="6171"/>
                  </a:lnTo>
                  <a:lnTo>
                    <a:pt x="36243" y="18032"/>
                  </a:lnTo>
                  <a:lnTo>
                    <a:pt x="22223" y="35722"/>
                  </a:lnTo>
                  <a:lnTo>
                    <a:pt x="255" y="91529"/>
                  </a:lnTo>
                  <a:lnTo>
                    <a:pt x="0" y="100899"/>
                  </a:lnTo>
                  <a:lnTo>
                    <a:pt x="5738" y="117330"/>
                  </a:lnTo>
                  <a:lnTo>
                    <a:pt x="12687" y="122615"/>
                  </a:lnTo>
                  <a:lnTo>
                    <a:pt x="32449" y="128487"/>
                  </a:lnTo>
                  <a:lnTo>
                    <a:pt x="53274" y="125076"/>
                  </a:lnTo>
                  <a:lnTo>
                    <a:pt x="104478" y="102705"/>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0" name="Freeform 79"/>
            <p:cNvSpPr/>
            <p:nvPr/>
          </p:nvSpPr>
          <p:spPr>
            <a:xfrm>
              <a:off x="6118439" y="3698240"/>
              <a:ext cx="18202" cy="121921"/>
            </a:xfrm>
            <a:custGeom>
              <a:avLst/>
              <a:gdLst/>
              <a:ahLst/>
              <a:cxnLst/>
              <a:rect l="0" t="0" r="0" b="0"/>
              <a:pathLst>
                <a:path w="18202" h="121921">
                  <a:moveTo>
                    <a:pt x="8041" y="0"/>
                  </a:moveTo>
                  <a:lnTo>
                    <a:pt x="0" y="55260"/>
                  </a:lnTo>
                  <a:lnTo>
                    <a:pt x="1080" y="83262"/>
                  </a:lnTo>
                  <a:lnTo>
                    <a:pt x="18201" y="12192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1" name="Freeform 80"/>
            <p:cNvSpPr/>
            <p:nvPr/>
          </p:nvSpPr>
          <p:spPr>
            <a:xfrm>
              <a:off x="6213008" y="3667760"/>
              <a:ext cx="262447" cy="140326"/>
            </a:xfrm>
            <a:custGeom>
              <a:avLst/>
              <a:gdLst/>
              <a:ahLst/>
              <a:cxnLst/>
              <a:rect l="0" t="0" r="0" b="0"/>
              <a:pathLst>
                <a:path w="262447" h="140326">
                  <a:moveTo>
                    <a:pt x="15072" y="20320"/>
                  </a:moveTo>
                  <a:lnTo>
                    <a:pt x="4019" y="75579"/>
                  </a:lnTo>
                  <a:lnTo>
                    <a:pt x="0" y="104711"/>
                  </a:lnTo>
                  <a:lnTo>
                    <a:pt x="1976" y="128947"/>
                  </a:lnTo>
                  <a:lnTo>
                    <a:pt x="5212" y="134507"/>
                  </a:lnTo>
                  <a:lnTo>
                    <a:pt x="9628" y="135956"/>
                  </a:lnTo>
                  <a:lnTo>
                    <a:pt x="14830" y="134664"/>
                  </a:lnTo>
                  <a:lnTo>
                    <a:pt x="32937" y="122059"/>
                  </a:lnTo>
                  <a:lnTo>
                    <a:pt x="79473" y="67356"/>
                  </a:lnTo>
                  <a:lnTo>
                    <a:pt x="92990" y="49127"/>
                  </a:lnTo>
                  <a:lnTo>
                    <a:pt x="97497" y="47427"/>
                  </a:lnTo>
                  <a:lnTo>
                    <a:pt x="100502" y="50809"/>
                  </a:lnTo>
                  <a:lnTo>
                    <a:pt x="104732" y="80154"/>
                  </a:lnTo>
                  <a:lnTo>
                    <a:pt x="107978" y="106744"/>
                  </a:lnTo>
                  <a:lnTo>
                    <a:pt x="116948" y="129850"/>
                  </a:lnTo>
                  <a:lnTo>
                    <a:pt x="125887" y="136238"/>
                  </a:lnTo>
                  <a:lnTo>
                    <a:pt x="150871" y="140325"/>
                  </a:lnTo>
                  <a:lnTo>
                    <a:pt x="191277" y="136279"/>
                  </a:lnTo>
                  <a:lnTo>
                    <a:pt x="215305" y="124915"/>
                  </a:lnTo>
                  <a:lnTo>
                    <a:pt x="235015" y="108576"/>
                  </a:lnTo>
                  <a:lnTo>
                    <a:pt x="256868" y="70491"/>
                  </a:lnTo>
                  <a:lnTo>
                    <a:pt x="260936" y="60541"/>
                  </a:lnTo>
                  <a:lnTo>
                    <a:pt x="262446" y="40454"/>
                  </a:lnTo>
                  <a:lnTo>
                    <a:pt x="261268" y="30356"/>
                  </a:lnTo>
                  <a:lnTo>
                    <a:pt x="253938" y="16126"/>
                  </a:lnTo>
                  <a:lnTo>
                    <a:pt x="238592" y="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2" name="Freeform 81"/>
            <p:cNvSpPr/>
            <p:nvPr/>
          </p:nvSpPr>
          <p:spPr>
            <a:xfrm>
              <a:off x="6784202" y="3677920"/>
              <a:ext cx="114439" cy="91723"/>
            </a:xfrm>
            <a:custGeom>
              <a:avLst/>
              <a:gdLst/>
              <a:ahLst/>
              <a:cxnLst/>
              <a:rect l="0" t="0" r="0" b="0"/>
              <a:pathLst>
                <a:path w="114439" h="91723">
                  <a:moveTo>
                    <a:pt x="63638" y="0"/>
                  </a:moveTo>
                  <a:lnTo>
                    <a:pt x="60628" y="41197"/>
                  </a:lnTo>
                  <a:lnTo>
                    <a:pt x="54891" y="86784"/>
                  </a:lnTo>
                  <a:lnTo>
                    <a:pt x="52162" y="91722"/>
                  </a:lnTo>
                  <a:lnTo>
                    <a:pt x="48085" y="91628"/>
                  </a:lnTo>
                  <a:lnTo>
                    <a:pt x="37534" y="82492"/>
                  </a:lnTo>
                  <a:lnTo>
                    <a:pt x="17772" y="60567"/>
                  </a:lnTo>
                  <a:lnTo>
                    <a:pt x="355" y="50249"/>
                  </a:lnTo>
                  <a:lnTo>
                    <a:pt x="0" y="47046"/>
                  </a:lnTo>
                  <a:lnTo>
                    <a:pt x="61949" y="33091"/>
                  </a:lnTo>
                  <a:lnTo>
                    <a:pt x="114438" y="2032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3" name="Freeform 82"/>
            <p:cNvSpPr/>
            <p:nvPr/>
          </p:nvSpPr>
          <p:spPr>
            <a:xfrm>
              <a:off x="7061200" y="3652284"/>
              <a:ext cx="264161" cy="137397"/>
            </a:xfrm>
            <a:custGeom>
              <a:avLst/>
              <a:gdLst/>
              <a:ahLst/>
              <a:cxnLst/>
              <a:rect l="0" t="0" r="0" b="0"/>
              <a:pathLst>
                <a:path w="264161" h="137397">
                  <a:moveTo>
                    <a:pt x="0" y="5316"/>
                  </a:moveTo>
                  <a:lnTo>
                    <a:pt x="5393" y="21496"/>
                  </a:lnTo>
                  <a:lnTo>
                    <a:pt x="5031" y="38472"/>
                  </a:lnTo>
                  <a:lnTo>
                    <a:pt x="994" y="82358"/>
                  </a:lnTo>
                  <a:lnTo>
                    <a:pt x="1791" y="87158"/>
                  </a:lnTo>
                  <a:lnTo>
                    <a:pt x="3452" y="86970"/>
                  </a:lnTo>
                  <a:lnTo>
                    <a:pt x="17388" y="53489"/>
                  </a:lnTo>
                  <a:lnTo>
                    <a:pt x="28357" y="25986"/>
                  </a:lnTo>
                  <a:lnTo>
                    <a:pt x="39320" y="10364"/>
                  </a:lnTo>
                  <a:lnTo>
                    <a:pt x="47662" y="7552"/>
                  </a:lnTo>
                  <a:lnTo>
                    <a:pt x="68973" y="10449"/>
                  </a:lnTo>
                  <a:lnTo>
                    <a:pt x="95570" y="24774"/>
                  </a:lnTo>
                  <a:lnTo>
                    <a:pt x="107575" y="39928"/>
                  </a:lnTo>
                  <a:lnTo>
                    <a:pt x="124480" y="77252"/>
                  </a:lnTo>
                  <a:lnTo>
                    <a:pt x="128142" y="79238"/>
                  </a:lnTo>
                  <a:lnTo>
                    <a:pt x="131713" y="76046"/>
                  </a:lnTo>
                  <a:lnTo>
                    <a:pt x="155378" y="19679"/>
                  </a:lnTo>
                  <a:lnTo>
                    <a:pt x="161158" y="11504"/>
                  </a:lnTo>
                  <a:lnTo>
                    <a:pt x="169528" y="6055"/>
                  </a:lnTo>
                  <a:lnTo>
                    <a:pt x="190869" y="0"/>
                  </a:lnTo>
                  <a:lnTo>
                    <a:pt x="200623" y="643"/>
                  </a:lnTo>
                  <a:lnTo>
                    <a:pt x="217483" y="7378"/>
                  </a:lnTo>
                  <a:lnTo>
                    <a:pt x="239668" y="29258"/>
                  </a:lnTo>
                  <a:lnTo>
                    <a:pt x="255146" y="57189"/>
                  </a:lnTo>
                  <a:lnTo>
                    <a:pt x="262972" y="112089"/>
                  </a:lnTo>
                  <a:lnTo>
                    <a:pt x="264160" y="137396"/>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4" name="Freeform 83"/>
            <p:cNvSpPr/>
            <p:nvPr/>
          </p:nvSpPr>
          <p:spPr>
            <a:xfrm>
              <a:off x="7418212" y="3637280"/>
              <a:ext cx="140829" cy="143620"/>
            </a:xfrm>
            <a:custGeom>
              <a:avLst/>
              <a:gdLst/>
              <a:ahLst/>
              <a:cxnLst/>
              <a:rect l="0" t="0" r="0" b="0"/>
              <a:pathLst>
                <a:path w="140829" h="143620">
                  <a:moveTo>
                    <a:pt x="8748" y="10160"/>
                  </a:moveTo>
                  <a:lnTo>
                    <a:pt x="5737" y="51357"/>
                  </a:lnTo>
                  <a:lnTo>
                    <a:pt x="0" y="96944"/>
                  </a:lnTo>
                  <a:lnTo>
                    <a:pt x="5236" y="116840"/>
                  </a:lnTo>
                  <a:lnTo>
                    <a:pt x="9794" y="125307"/>
                  </a:lnTo>
                  <a:lnTo>
                    <a:pt x="26899" y="137724"/>
                  </a:lnTo>
                  <a:lnTo>
                    <a:pt x="37782" y="142616"/>
                  </a:lnTo>
                  <a:lnTo>
                    <a:pt x="48424" y="143619"/>
                  </a:lnTo>
                  <a:lnTo>
                    <a:pt x="69280" y="138714"/>
                  </a:lnTo>
                  <a:lnTo>
                    <a:pt x="86828" y="125997"/>
                  </a:lnTo>
                  <a:lnTo>
                    <a:pt x="109400" y="96787"/>
                  </a:lnTo>
                  <a:lnTo>
                    <a:pt x="131860" y="51856"/>
                  </a:lnTo>
                  <a:lnTo>
                    <a:pt x="140828" y="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5" name="Freeform 84"/>
            <p:cNvSpPr/>
            <p:nvPr/>
          </p:nvSpPr>
          <p:spPr>
            <a:xfrm>
              <a:off x="7602485" y="3587317"/>
              <a:ext cx="139686" cy="184604"/>
            </a:xfrm>
            <a:custGeom>
              <a:avLst/>
              <a:gdLst/>
              <a:ahLst/>
              <a:cxnLst/>
              <a:rect l="0" t="0" r="0" b="0"/>
              <a:pathLst>
                <a:path w="139686" h="184604">
                  <a:moveTo>
                    <a:pt x="88635" y="19483"/>
                  </a:moveTo>
                  <a:lnTo>
                    <a:pt x="77848" y="8696"/>
                  </a:lnTo>
                  <a:lnTo>
                    <a:pt x="60511" y="3399"/>
                  </a:lnTo>
                  <a:lnTo>
                    <a:pt x="12587" y="0"/>
                  </a:lnTo>
                  <a:lnTo>
                    <a:pt x="5198" y="3107"/>
                  </a:lnTo>
                  <a:lnTo>
                    <a:pt x="1401" y="8566"/>
                  </a:lnTo>
                  <a:lnTo>
                    <a:pt x="0" y="15591"/>
                  </a:lnTo>
                  <a:lnTo>
                    <a:pt x="3580" y="22533"/>
                  </a:lnTo>
                  <a:lnTo>
                    <a:pt x="64420" y="70462"/>
                  </a:lnTo>
                  <a:lnTo>
                    <a:pt x="126730" y="128937"/>
                  </a:lnTo>
                  <a:lnTo>
                    <a:pt x="134352" y="136479"/>
                  </a:lnTo>
                  <a:lnTo>
                    <a:pt x="138304" y="144894"/>
                  </a:lnTo>
                  <a:lnTo>
                    <a:pt x="139685" y="163274"/>
                  </a:lnTo>
                  <a:lnTo>
                    <a:pt x="136215" y="170659"/>
                  </a:lnTo>
                  <a:lnTo>
                    <a:pt x="123329" y="181875"/>
                  </a:lnTo>
                  <a:lnTo>
                    <a:pt x="103302" y="184603"/>
                  </a:lnTo>
                  <a:lnTo>
                    <a:pt x="59045" y="177155"/>
                  </a:lnTo>
                  <a:lnTo>
                    <a:pt x="17515" y="151563"/>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6" name="Freeform 85"/>
            <p:cNvSpPr/>
            <p:nvPr/>
          </p:nvSpPr>
          <p:spPr>
            <a:xfrm>
              <a:off x="7864468" y="3464560"/>
              <a:ext cx="19693" cy="314961"/>
            </a:xfrm>
            <a:custGeom>
              <a:avLst/>
              <a:gdLst/>
              <a:ahLst/>
              <a:cxnLst/>
              <a:rect l="0" t="0" r="0" b="0"/>
              <a:pathLst>
                <a:path w="19693" h="314961">
                  <a:moveTo>
                    <a:pt x="9532" y="0"/>
                  </a:moveTo>
                  <a:lnTo>
                    <a:pt x="9532" y="61959"/>
                  </a:lnTo>
                  <a:lnTo>
                    <a:pt x="2549" y="125044"/>
                  </a:lnTo>
                  <a:lnTo>
                    <a:pt x="0" y="182159"/>
                  </a:lnTo>
                  <a:lnTo>
                    <a:pt x="4890" y="236924"/>
                  </a:lnTo>
                  <a:lnTo>
                    <a:pt x="11931" y="295750"/>
                  </a:lnTo>
                  <a:lnTo>
                    <a:pt x="19692" y="31496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7" name="Freeform 86"/>
            <p:cNvSpPr/>
            <p:nvPr/>
          </p:nvSpPr>
          <p:spPr>
            <a:xfrm>
              <a:off x="7782560" y="3586480"/>
              <a:ext cx="193041" cy="18203"/>
            </a:xfrm>
            <a:custGeom>
              <a:avLst/>
              <a:gdLst/>
              <a:ahLst/>
              <a:cxnLst/>
              <a:rect l="0" t="0" r="0" b="0"/>
              <a:pathLst>
                <a:path w="193041" h="18203">
                  <a:moveTo>
                    <a:pt x="0" y="10160"/>
                  </a:moveTo>
                  <a:lnTo>
                    <a:pt x="63301" y="18202"/>
                  </a:lnTo>
                  <a:lnTo>
                    <a:pt x="118369" y="14508"/>
                  </a:lnTo>
                  <a:lnTo>
                    <a:pt x="174273" y="2691"/>
                  </a:lnTo>
                  <a:lnTo>
                    <a:pt x="193040" y="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8" name="Freeform 87"/>
            <p:cNvSpPr/>
            <p:nvPr/>
          </p:nvSpPr>
          <p:spPr>
            <a:xfrm>
              <a:off x="8178924" y="3393440"/>
              <a:ext cx="147192" cy="330873"/>
            </a:xfrm>
            <a:custGeom>
              <a:avLst/>
              <a:gdLst/>
              <a:ahLst/>
              <a:cxnLst/>
              <a:rect l="0" t="0" r="0" b="0"/>
              <a:pathLst>
                <a:path w="147192" h="330873">
                  <a:moveTo>
                    <a:pt x="10036" y="0"/>
                  </a:moveTo>
                  <a:lnTo>
                    <a:pt x="10036" y="61959"/>
                  </a:lnTo>
                  <a:lnTo>
                    <a:pt x="8906" y="120320"/>
                  </a:lnTo>
                  <a:lnTo>
                    <a:pt x="3053" y="175256"/>
                  </a:lnTo>
                  <a:lnTo>
                    <a:pt x="817" y="233303"/>
                  </a:lnTo>
                  <a:lnTo>
                    <a:pt x="155" y="285623"/>
                  </a:lnTo>
                  <a:lnTo>
                    <a:pt x="0" y="315844"/>
                  </a:lnTo>
                  <a:lnTo>
                    <a:pt x="2216" y="321194"/>
                  </a:lnTo>
                  <a:lnTo>
                    <a:pt x="5952" y="320245"/>
                  </a:lnTo>
                  <a:lnTo>
                    <a:pt x="10700" y="315096"/>
                  </a:lnTo>
                  <a:lnTo>
                    <a:pt x="38898" y="254532"/>
                  </a:lnTo>
                  <a:lnTo>
                    <a:pt x="57483" y="239937"/>
                  </a:lnTo>
                  <a:lnTo>
                    <a:pt x="68761" y="234465"/>
                  </a:lnTo>
                  <a:lnTo>
                    <a:pt x="93333" y="234405"/>
                  </a:lnTo>
                  <a:lnTo>
                    <a:pt x="106207" y="237550"/>
                  </a:lnTo>
                  <a:lnTo>
                    <a:pt x="126533" y="250076"/>
                  </a:lnTo>
                  <a:lnTo>
                    <a:pt x="135114" y="258157"/>
                  </a:lnTo>
                  <a:lnTo>
                    <a:pt x="144649" y="279178"/>
                  </a:lnTo>
                  <a:lnTo>
                    <a:pt x="147191" y="291105"/>
                  </a:lnTo>
                  <a:lnTo>
                    <a:pt x="144370" y="301315"/>
                  </a:lnTo>
                  <a:lnTo>
                    <a:pt x="129195" y="318679"/>
                  </a:lnTo>
                  <a:lnTo>
                    <a:pt x="104387" y="327902"/>
                  </a:lnTo>
                  <a:lnTo>
                    <a:pt x="76805" y="330872"/>
                  </a:lnTo>
                  <a:lnTo>
                    <a:pt x="20196" y="32512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9" name="Freeform 88"/>
            <p:cNvSpPr/>
            <p:nvPr/>
          </p:nvSpPr>
          <p:spPr>
            <a:xfrm>
              <a:off x="8321040" y="3593107"/>
              <a:ext cx="136106" cy="186414"/>
            </a:xfrm>
            <a:custGeom>
              <a:avLst/>
              <a:gdLst/>
              <a:ahLst/>
              <a:cxnLst/>
              <a:rect l="0" t="0" r="0" b="0"/>
              <a:pathLst>
                <a:path w="136106" h="186414">
                  <a:moveTo>
                    <a:pt x="0" y="84813"/>
                  </a:moveTo>
                  <a:lnTo>
                    <a:pt x="56565" y="84813"/>
                  </a:lnTo>
                  <a:lnTo>
                    <a:pt x="90137" y="79420"/>
                  </a:lnTo>
                  <a:lnTo>
                    <a:pt x="121534" y="65278"/>
                  </a:lnTo>
                  <a:lnTo>
                    <a:pt x="128437" y="57114"/>
                  </a:lnTo>
                  <a:lnTo>
                    <a:pt x="136105" y="36002"/>
                  </a:lnTo>
                  <a:lnTo>
                    <a:pt x="134763" y="27436"/>
                  </a:lnTo>
                  <a:lnTo>
                    <a:pt x="130482" y="20598"/>
                  </a:lnTo>
                  <a:lnTo>
                    <a:pt x="116695" y="9989"/>
                  </a:lnTo>
                  <a:lnTo>
                    <a:pt x="99278" y="1510"/>
                  </a:lnTo>
                  <a:lnTo>
                    <a:pt x="80248" y="0"/>
                  </a:lnTo>
                  <a:lnTo>
                    <a:pt x="61631" y="4220"/>
                  </a:lnTo>
                  <a:lnTo>
                    <a:pt x="45830" y="13622"/>
                  </a:lnTo>
                  <a:lnTo>
                    <a:pt x="40713" y="21548"/>
                  </a:lnTo>
                  <a:lnTo>
                    <a:pt x="35027" y="42396"/>
                  </a:lnTo>
                  <a:lnTo>
                    <a:pt x="37221" y="84914"/>
                  </a:lnTo>
                  <a:lnTo>
                    <a:pt x="62041" y="140609"/>
                  </a:lnTo>
                  <a:lnTo>
                    <a:pt x="81280" y="186413"/>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0" name="Freeform 89"/>
            <p:cNvSpPr/>
            <p:nvPr/>
          </p:nvSpPr>
          <p:spPr>
            <a:xfrm>
              <a:off x="8659254" y="3390527"/>
              <a:ext cx="169787" cy="368674"/>
            </a:xfrm>
            <a:custGeom>
              <a:avLst/>
              <a:gdLst/>
              <a:ahLst/>
              <a:cxnLst/>
              <a:rect l="0" t="0" r="0" b="0"/>
              <a:pathLst>
                <a:path w="169787" h="368674">
                  <a:moveTo>
                    <a:pt x="169786" y="13073"/>
                  </a:moveTo>
                  <a:lnTo>
                    <a:pt x="153605" y="2286"/>
                  </a:lnTo>
                  <a:lnTo>
                    <a:pt x="136630" y="0"/>
                  </a:lnTo>
                  <a:lnTo>
                    <a:pt x="80043" y="11770"/>
                  </a:lnTo>
                  <a:lnTo>
                    <a:pt x="33233" y="34474"/>
                  </a:lnTo>
                  <a:lnTo>
                    <a:pt x="17656" y="48549"/>
                  </a:lnTo>
                  <a:lnTo>
                    <a:pt x="6970" y="66093"/>
                  </a:lnTo>
                  <a:lnTo>
                    <a:pt x="0" y="100404"/>
                  </a:lnTo>
                  <a:lnTo>
                    <a:pt x="8722" y="139169"/>
                  </a:lnTo>
                  <a:lnTo>
                    <a:pt x="31897" y="192722"/>
                  </a:lnTo>
                  <a:lnTo>
                    <a:pt x="49281" y="234381"/>
                  </a:lnTo>
                  <a:lnTo>
                    <a:pt x="54306" y="279713"/>
                  </a:lnTo>
                  <a:lnTo>
                    <a:pt x="51481" y="304300"/>
                  </a:lnTo>
                  <a:lnTo>
                    <a:pt x="43452" y="323506"/>
                  </a:lnTo>
                  <a:lnTo>
                    <a:pt x="17386" y="368673"/>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1" name="Freeform 90"/>
            <p:cNvSpPr/>
            <p:nvPr/>
          </p:nvSpPr>
          <p:spPr>
            <a:xfrm>
              <a:off x="8636000" y="3566160"/>
              <a:ext cx="209167" cy="163049"/>
            </a:xfrm>
            <a:custGeom>
              <a:avLst/>
              <a:gdLst/>
              <a:ahLst/>
              <a:cxnLst/>
              <a:rect l="0" t="0" r="0" b="0"/>
              <a:pathLst>
                <a:path w="209167" h="163049">
                  <a:moveTo>
                    <a:pt x="0" y="60960"/>
                  </a:moveTo>
                  <a:lnTo>
                    <a:pt x="54247" y="44759"/>
                  </a:lnTo>
                  <a:lnTo>
                    <a:pt x="110768" y="41454"/>
                  </a:lnTo>
                  <a:lnTo>
                    <a:pt x="136154" y="43260"/>
                  </a:lnTo>
                  <a:lnTo>
                    <a:pt x="154963" y="51588"/>
                  </a:lnTo>
                  <a:lnTo>
                    <a:pt x="158624" y="58099"/>
                  </a:lnTo>
                  <a:lnTo>
                    <a:pt x="158807" y="65826"/>
                  </a:lnTo>
                  <a:lnTo>
                    <a:pt x="153666" y="107955"/>
                  </a:lnTo>
                  <a:lnTo>
                    <a:pt x="158168" y="141113"/>
                  </a:lnTo>
                  <a:lnTo>
                    <a:pt x="163019" y="149391"/>
                  </a:lnTo>
                  <a:lnTo>
                    <a:pt x="177440" y="161599"/>
                  </a:lnTo>
                  <a:lnTo>
                    <a:pt x="184897" y="163048"/>
                  </a:lnTo>
                  <a:lnTo>
                    <a:pt x="192128" y="161757"/>
                  </a:lnTo>
                  <a:lnTo>
                    <a:pt x="199205" y="158637"/>
                  </a:lnTo>
                  <a:lnTo>
                    <a:pt x="203923" y="152043"/>
                  </a:lnTo>
                  <a:lnTo>
                    <a:pt x="209166" y="132674"/>
                  </a:lnTo>
                  <a:lnTo>
                    <a:pt x="204420" y="84575"/>
                  </a:lnTo>
                  <a:lnTo>
                    <a:pt x="194656" y="52905"/>
                  </a:lnTo>
                  <a:lnTo>
                    <a:pt x="165267" y="14270"/>
                  </a:lnTo>
                  <a:lnTo>
                    <a:pt x="152098" y="6342"/>
                  </a:lnTo>
                  <a:lnTo>
                    <a:pt x="132080" y="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2" name="Freeform 91"/>
            <p:cNvSpPr/>
            <p:nvPr/>
          </p:nvSpPr>
          <p:spPr>
            <a:xfrm>
              <a:off x="8981440" y="3464560"/>
              <a:ext cx="50801" cy="284481"/>
            </a:xfrm>
            <a:custGeom>
              <a:avLst/>
              <a:gdLst/>
              <a:ahLst/>
              <a:cxnLst/>
              <a:rect l="0" t="0" r="0" b="0"/>
              <a:pathLst>
                <a:path w="50801" h="284481">
                  <a:moveTo>
                    <a:pt x="0" y="0"/>
                  </a:moveTo>
                  <a:lnTo>
                    <a:pt x="14141" y="58605"/>
                  </a:lnTo>
                  <a:lnTo>
                    <a:pt x="23882" y="114073"/>
                  </a:lnTo>
                  <a:lnTo>
                    <a:pt x="28526" y="168012"/>
                  </a:lnTo>
                  <a:lnTo>
                    <a:pt x="38205" y="221712"/>
                  </a:lnTo>
                  <a:lnTo>
                    <a:pt x="50800" y="28448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3" name="Freeform 92"/>
            <p:cNvSpPr/>
            <p:nvPr/>
          </p:nvSpPr>
          <p:spPr>
            <a:xfrm>
              <a:off x="9083040" y="3434080"/>
              <a:ext cx="50801" cy="274321"/>
            </a:xfrm>
            <a:custGeom>
              <a:avLst/>
              <a:gdLst/>
              <a:ahLst/>
              <a:cxnLst/>
              <a:rect l="0" t="0" r="0" b="0"/>
              <a:pathLst>
                <a:path w="50801" h="274321">
                  <a:moveTo>
                    <a:pt x="0" y="0"/>
                  </a:moveTo>
                  <a:lnTo>
                    <a:pt x="8042" y="36166"/>
                  </a:lnTo>
                  <a:lnTo>
                    <a:pt x="15135" y="91184"/>
                  </a:lnTo>
                  <a:lnTo>
                    <a:pt x="24177" y="139781"/>
                  </a:lnTo>
                  <a:lnTo>
                    <a:pt x="34007" y="189928"/>
                  </a:lnTo>
                  <a:lnTo>
                    <a:pt x="46312" y="245943"/>
                  </a:lnTo>
                  <a:lnTo>
                    <a:pt x="50800" y="27432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4" name="Freeform 93"/>
            <p:cNvSpPr/>
            <p:nvPr/>
          </p:nvSpPr>
          <p:spPr>
            <a:xfrm>
              <a:off x="9196918" y="3627120"/>
              <a:ext cx="68040" cy="102137"/>
            </a:xfrm>
            <a:custGeom>
              <a:avLst/>
              <a:gdLst/>
              <a:ahLst/>
              <a:cxnLst/>
              <a:rect l="0" t="0" r="0" b="0"/>
              <a:pathLst>
                <a:path w="68040" h="102137">
                  <a:moveTo>
                    <a:pt x="8042" y="0"/>
                  </a:moveTo>
                  <a:lnTo>
                    <a:pt x="0" y="36166"/>
                  </a:lnTo>
                  <a:lnTo>
                    <a:pt x="1081" y="58972"/>
                  </a:lnTo>
                  <a:lnTo>
                    <a:pt x="9088" y="80396"/>
                  </a:lnTo>
                  <a:lnTo>
                    <a:pt x="23182" y="95187"/>
                  </a:lnTo>
                  <a:lnTo>
                    <a:pt x="31682" y="100711"/>
                  </a:lnTo>
                  <a:lnTo>
                    <a:pt x="40735" y="102136"/>
                  </a:lnTo>
                  <a:lnTo>
                    <a:pt x="59826" y="97699"/>
                  </a:lnTo>
                  <a:lnTo>
                    <a:pt x="65142" y="91097"/>
                  </a:lnTo>
                  <a:lnTo>
                    <a:pt x="68039" y="71720"/>
                  </a:lnTo>
                  <a:lnTo>
                    <a:pt x="63323" y="40818"/>
                  </a:lnTo>
                  <a:lnTo>
                    <a:pt x="38522" y="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5" name="Freeform 94"/>
            <p:cNvSpPr/>
            <p:nvPr/>
          </p:nvSpPr>
          <p:spPr>
            <a:xfrm>
              <a:off x="9337040" y="3657600"/>
              <a:ext cx="40641" cy="91441"/>
            </a:xfrm>
            <a:custGeom>
              <a:avLst/>
              <a:gdLst/>
              <a:ahLst/>
              <a:cxnLst/>
              <a:rect l="0" t="0" r="0" b="0"/>
              <a:pathLst>
                <a:path w="40641" h="91441">
                  <a:moveTo>
                    <a:pt x="0" y="0"/>
                  </a:moveTo>
                  <a:lnTo>
                    <a:pt x="14141" y="56565"/>
                  </a:lnTo>
                  <a:lnTo>
                    <a:pt x="23595" y="73306"/>
                  </a:lnTo>
                  <a:lnTo>
                    <a:pt x="40640" y="9144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6" name="Freeform 95"/>
            <p:cNvSpPr/>
            <p:nvPr/>
          </p:nvSpPr>
          <p:spPr>
            <a:xfrm>
              <a:off x="9418320" y="3647440"/>
              <a:ext cx="71121" cy="71651"/>
            </a:xfrm>
            <a:custGeom>
              <a:avLst/>
              <a:gdLst/>
              <a:ahLst/>
              <a:cxnLst/>
              <a:rect l="0" t="0" r="0" b="0"/>
              <a:pathLst>
                <a:path w="71121" h="71651">
                  <a:moveTo>
                    <a:pt x="0" y="50800"/>
                  </a:moveTo>
                  <a:lnTo>
                    <a:pt x="10787" y="66981"/>
                  </a:lnTo>
                  <a:lnTo>
                    <a:pt x="17351" y="70618"/>
                  </a:lnTo>
                  <a:lnTo>
                    <a:pt x="33677" y="71650"/>
                  </a:lnTo>
                  <a:lnTo>
                    <a:pt x="40513" y="68086"/>
                  </a:lnTo>
                  <a:lnTo>
                    <a:pt x="51120" y="55096"/>
                  </a:lnTo>
                  <a:lnTo>
                    <a:pt x="67706" y="15409"/>
                  </a:lnTo>
                  <a:lnTo>
                    <a:pt x="71120" y="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7" name="Freeform 96"/>
            <p:cNvSpPr/>
            <p:nvPr/>
          </p:nvSpPr>
          <p:spPr>
            <a:xfrm>
              <a:off x="9540240" y="3639418"/>
              <a:ext cx="39229" cy="58823"/>
            </a:xfrm>
            <a:custGeom>
              <a:avLst/>
              <a:gdLst/>
              <a:ahLst/>
              <a:cxnLst/>
              <a:rect l="0" t="0" r="0" b="0"/>
              <a:pathLst>
                <a:path w="39229" h="58823">
                  <a:moveTo>
                    <a:pt x="30480" y="58822"/>
                  </a:moveTo>
                  <a:lnTo>
                    <a:pt x="38521" y="22656"/>
                  </a:lnTo>
                  <a:lnTo>
                    <a:pt x="39228" y="11005"/>
                  </a:lnTo>
                  <a:lnTo>
                    <a:pt x="36312" y="4366"/>
                  </a:lnTo>
                  <a:lnTo>
                    <a:pt x="30981" y="1069"/>
                  </a:lnTo>
                  <a:lnTo>
                    <a:pt x="24041" y="0"/>
                  </a:lnTo>
                  <a:lnTo>
                    <a:pt x="18285" y="2674"/>
                  </a:lnTo>
                  <a:lnTo>
                    <a:pt x="8879" y="14676"/>
                  </a:lnTo>
                  <a:lnTo>
                    <a:pt x="0" y="38502"/>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8" name="Freeform 97"/>
            <p:cNvSpPr/>
            <p:nvPr/>
          </p:nvSpPr>
          <p:spPr>
            <a:xfrm>
              <a:off x="9629014" y="3615855"/>
              <a:ext cx="73787" cy="82386"/>
            </a:xfrm>
            <a:custGeom>
              <a:avLst/>
              <a:gdLst/>
              <a:ahLst/>
              <a:cxnLst/>
              <a:rect l="0" t="0" r="0" b="0"/>
              <a:pathLst>
                <a:path w="73787" h="82386">
                  <a:moveTo>
                    <a:pt x="73786" y="31585"/>
                  </a:moveTo>
                  <a:lnTo>
                    <a:pt x="45503" y="3302"/>
                  </a:lnTo>
                  <a:lnTo>
                    <a:pt x="37997" y="312"/>
                  </a:lnTo>
                  <a:lnTo>
                    <a:pt x="20626" y="0"/>
                  </a:lnTo>
                  <a:lnTo>
                    <a:pt x="13511" y="3755"/>
                  </a:lnTo>
                  <a:lnTo>
                    <a:pt x="2594" y="16959"/>
                  </a:lnTo>
                  <a:lnTo>
                    <a:pt x="0" y="34116"/>
                  </a:lnTo>
                  <a:lnTo>
                    <a:pt x="2666" y="82385"/>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9" name="Freeform 98"/>
            <p:cNvSpPr/>
            <p:nvPr/>
          </p:nvSpPr>
          <p:spPr>
            <a:xfrm>
              <a:off x="9692640" y="3484880"/>
              <a:ext cx="20321" cy="193041"/>
            </a:xfrm>
            <a:custGeom>
              <a:avLst/>
              <a:gdLst/>
              <a:ahLst/>
              <a:cxnLst/>
              <a:rect l="0" t="0" r="0" b="0"/>
              <a:pathLst>
                <a:path w="20321" h="193041">
                  <a:moveTo>
                    <a:pt x="0" y="0"/>
                  </a:moveTo>
                  <a:lnTo>
                    <a:pt x="3011" y="55259"/>
                  </a:lnTo>
                  <a:lnTo>
                    <a:pt x="11052" y="102921"/>
                  </a:lnTo>
                  <a:lnTo>
                    <a:pt x="18489" y="164201"/>
                  </a:lnTo>
                  <a:lnTo>
                    <a:pt x="20320" y="19304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grpSp>
        <p:nvGrpSpPr>
          <p:cNvPr id="114" name="Group 113"/>
          <p:cNvGrpSpPr/>
          <p:nvPr/>
        </p:nvGrpSpPr>
        <p:grpSpPr>
          <a:xfrm>
            <a:off x="2692400" y="3901440"/>
            <a:ext cx="2336801" cy="360021"/>
            <a:chOff x="2692400" y="3901440"/>
            <a:chExt cx="2336801" cy="360021"/>
          </a:xfrm>
        </p:grpSpPr>
        <p:sp>
          <p:nvSpPr>
            <p:cNvPr id="101" name="Freeform 100"/>
            <p:cNvSpPr/>
            <p:nvPr/>
          </p:nvSpPr>
          <p:spPr>
            <a:xfrm>
              <a:off x="2692400" y="3965225"/>
              <a:ext cx="234612" cy="246989"/>
            </a:xfrm>
            <a:custGeom>
              <a:avLst/>
              <a:gdLst/>
              <a:ahLst/>
              <a:cxnLst/>
              <a:rect l="0" t="0" r="0" b="0"/>
              <a:pathLst>
                <a:path w="234612" h="246989">
                  <a:moveTo>
                    <a:pt x="162560" y="17495"/>
                  </a:moveTo>
                  <a:lnTo>
                    <a:pt x="146379" y="6708"/>
                  </a:lnTo>
                  <a:lnTo>
                    <a:pt x="114742" y="0"/>
                  </a:lnTo>
                  <a:lnTo>
                    <a:pt x="76770" y="3406"/>
                  </a:lnTo>
                  <a:lnTo>
                    <a:pt x="42314" y="16958"/>
                  </a:lnTo>
                  <a:lnTo>
                    <a:pt x="36112" y="23910"/>
                  </a:lnTo>
                  <a:lnTo>
                    <a:pt x="33106" y="31932"/>
                  </a:lnTo>
                  <a:lnTo>
                    <a:pt x="32230" y="40666"/>
                  </a:lnTo>
                  <a:lnTo>
                    <a:pt x="37279" y="56392"/>
                  </a:lnTo>
                  <a:lnTo>
                    <a:pt x="41786" y="63746"/>
                  </a:lnTo>
                  <a:lnTo>
                    <a:pt x="61845" y="74928"/>
                  </a:lnTo>
                  <a:lnTo>
                    <a:pt x="120715" y="96699"/>
                  </a:lnTo>
                  <a:lnTo>
                    <a:pt x="178373" y="121386"/>
                  </a:lnTo>
                  <a:lnTo>
                    <a:pt x="214477" y="152035"/>
                  </a:lnTo>
                  <a:lnTo>
                    <a:pt x="233384" y="180784"/>
                  </a:lnTo>
                  <a:lnTo>
                    <a:pt x="234611" y="189572"/>
                  </a:lnTo>
                  <a:lnTo>
                    <a:pt x="229955" y="205357"/>
                  </a:lnTo>
                  <a:lnTo>
                    <a:pt x="214338" y="219899"/>
                  </a:lnTo>
                  <a:lnTo>
                    <a:pt x="190088" y="232759"/>
                  </a:lnTo>
                  <a:lnTo>
                    <a:pt x="139484" y="245217"/>
                  </a:lnTo>
                  <a:lnTo>
                    <a:pt x="77265" y="246988"/>
                  </a:lnTo>
                  <a:lnTo>
                    <a:pt x="23387" y="233690"/>
                  </a:lnTo>
                  <a:lnTo>
                    <a:pt x="0" y="220695"/>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2" name="Freeform 101"/>
            <p:cNvSpPr/>
            <p:nvPr/>
          </p:nvSpPr>
          <p:spPr>
            <a:xfrm>
              <a:off x="2975146" y="4053840"/>
              <a:ext cx="101824" cy="120823"/>
            </a:xfrm>
            <a:custGeom>
              <a:avLst/>
              <a:gdLst/>
              <a:ahLst/>
              <a:cxnLst/>
              <a:rect l="0" t="0" r="0" b="0"/>
              <a:pathLst>
                <a:path w="101824" h="120823">
                  <a:moveTo>
                    <a:pt x="22054" y="40640"/>
                  </a:moveTo>
                  <a:lnTo>
                    <a:pt x="0" y="92629"/>
                  </a:lnTo>
                  <a:lnTo>
                    <a:pt x="211" y="112289"/>
                  </a:lnTo>
                  <a:lnTo>
                    <a:pt x="5234" y="117757"/>
                  </a:lnTo>
                  <a:lnTo>
                    <a:pt x="13099" y="120273"/>
                  </a:lnTo>
                  <a:lnTo>
                    <a:pt x="22857" y="120822"/>
                  </a:lnTo>
                  <a:lnTo>
                    <a:pt x="42731" y="115411"/>
                  </a:lnTo>
                  <a:lnTo>
                    <a:pt x="69950" y="99672"/>
                  </a:lnTo>
                  <a:lnTo>
                    <a:pt x="92314" y="77699"/>
                  </a:lnTo>
                  <a:lnTo>
                    <a:pt x="99374" y="68732"/>
                  </a:lnTo>
                  <a:lnTo>
                    <a:pt x="101823" y="59368"/>
                  </a:lnTo>
                  <a:lnTo>
                    <a:pt x="98523" y="39932"/>
                  </a:lnTo>
                  <a:lnTo>
                    <a:pt x="83972" y="15344"/>
                  </a:lnTo>
                  <a:lnTo>
                    <a:pt x="74785" y="6820"/>
                  </a:lnTo>
                  <a:lnTo>
                    <a:pt x="62694" y="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3" name="Freeform 102"/>
            <p:cNvSpPr/>
            <p:nvPr/>
          </p:nvSpPr>
          <p:spPr>
            <a:xfrm>
              <a:off x="3073912" y="4054433"/>
              <a:ext cx="146447" cy="207028"/>
            </a:xfrm>
            <a:custGeom>
              <a:avLst/>
              <a:gdLst/>
              <a:ahLst/>
              <a:cxnLst/>
              <a:rect l="0" t="0" r="0" b="0"/>
              <a:pathLst>
                <a:path w="146447" h="207028">
                  <a:moveTo>
                    <a:pt x="4568" y="40047"/>
                  </a:moveTo>
                  <a:lnTo>
                    <a:pt x="12610" y="76213"/>
                  </a:lnTo>
                  <a:lnTo>
                    <a:pt x="16044" y="100148"/>
                  </a:lnTo>
                  <a:lnTo>
                    <a:pt x="30625" y="152306"/>
                  </a:lnTo>
                  <a:lnTo>
                    <a:pt x="39190" y="205850"/>
                  </a:lnTo>
                  <a:lnTo>
                    <a:pt x="36680" y="207027"/>
                  </a:lnTo>
                  <a:lnTo>
                    <a:pt x="32750" y="205554"/>
                  </a:lnTo>
                  <a:lnTo>
                    <a:pt x="16430" y="176512"/>
                  </a:lnTo>
                  <a:lnTo>
                    <a:pt x="5782" y="123113"/>
                  </a:lnTo>
                  <a:lnTo>
                    <a:pt x="0" y="65403"/>
                  </a:lnTo>
                  <a:lnTo>
                    <a:pt x="4795" y="43414"/>
                  </a:lnTo>
                  <a:lnTo>
                    <a:pt x="14453" y="26115"/>
                  </a:lnTo>
                  <a:lnTo>
                    <a:pt x="37977" y="3683"/>
                  </a:lnTo>
                  <a:lnTo>
                    <a:pt x="48289" y="0"/>
                  </a:lnTo>
                  <a:lnTo>
                    <a:pt x="84378" y="210"/>
                  </a:lnTo>
                  <a:lnTo>
                    <a:pt x="110406" y="4656"/>
                  </a:lnTo>
                  <a:lnTo>
                    <a:pt x="131006" y="16415"/>
                  </a:lnTo>
                  <a:lnTo>
                    <a:pt x="139660" y="24292"/>
                  </a:lnTo>
                  <a:lnTo>
                    <a:pt x="144300" y="34059"/>
                  </a:lnTo>
                  <a:lnTo>
                    <a:pt x="146446" y="56953"/>
                  </a:lnTo>
                  <a:lnTo>
                    <a:pt x="140627" y="76159"/>
                  </a:lnTo>
                  <a:lnTo>
                    <a:pt x="135914" y="84442"/>
                  </a:lnTo>
                  <a:lnTo>
                    <a:pt x="121646" y="96655"/>
                  </a:lnTo>
                  <a:lnTo>
                    <a:pt x="102887" y="104717"/>
                  </a:lnTo>
                  <a:lnTo>
                    <a:pt x="60072" y="109893"/>
                  </a:lnTo>
                  <a:lnTo>
                    <a:pt x="35048" y="111167"/>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4" name="Freeform 103"/>
            <p:cNvSpPr/>
            <p:nvPr/>
          </p:nvSpPr>
          <p:spPr>
            <a:xfrm>
              <a:off x="3281680" y="4053840"/>
              <a:ext cx="91441" cy="85299"/>
            </a:xfrm>
            <a:custGeom>
              <a:avLst/>
              <a:gdLst/>
              <a:ahLst/>
              <a:cxnLst/>
              <a:rect l="0" t="0" r="0" b="0"/>
              <a:pathLst>
                <a:path w="91441" h="85299">
                  <a:moveTo>
                    <a:pt x="0" y="20320"/>
                  </a:moveTo>
                  <a:lnTo>
                    <a:pt x="15094" y="37671"/>
                  </a:lnTo>
                  <a:lnTo>
                    <a:pt x="34834" y="85298"/>
                  </a:lnTo>
                  <a:lnTo>
                    <a:pt x="25157" y="48477"/>
                  </a:lnTo>
                  <a:lnTo>
                    <a:pt x="27362" y="29448"/>
                  </a:lnTo>
                  <a:lnTo>
                    <a:pt x="35114" y="12711"/>
                  </a:lnTo>
                  <a:lnTo>
                    <a:pt x="40343" y="5087"/>
                  </a:lnTo>
                  <a:lnTo>
                    <a:pt x="48344" y="1134"/>
                  </a:lnTo>
                  <a:lnTo>
                    <a:pt x="91440" y="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5" name="Freeform 104"/>
            <p:cNvSpPr/>
            <p:nvPr/>
          </p:nvSpPr>
          <p:spPr>
            <a:xfrm>
              <a:off x="3423920" y="4054480"/>
              <a:ext cx="82028" cy="131441"/>
            </a:xfrm>
            <a:custGeom>
              <a:avLst/>
              <a:gdLst/>
              <a:ahLst/>
              <a:cxnLst/>
              <a:rect l="0" t="0" r="0" b="0"/>
              <a:pathLst>
                <a:path w="82028" h="131441">
                  <a:moveTo>
                    <a:pt x="0" y="90800"/>
                  </a:moveTo>
                  <a:lnTo>
                    <a:pt x="23205" y="81560"/>
                  </a:lnTo>
                  <a:lnTo>
                    <a:pt x="77874" y="32998"/>
                  </a:lnTo>
                  <a:lnTo>
                    <a:pt x="81267" y="25172"/>
                  </a:lnTo>
                  <a:lnTo>
                    <a:pt x="82027" y="7445"/>
                  </a:lnTo>
                  <a:lnTo>
                    <a:pt x="77262" y="2493"/>
                  </a:lnTo>
                  <a:lnTo>
                    <a:pt x="69571" y="319"/>
                  </a:lnTo>
                  <a:lnTo>
                    <a:pt x="59927" y="0"/>
                  </a:lnTo>
                  <a:lnTo>
                    <a:pt x="43191" y="5665"/>
                  </a:lnTo>
                  <a:lnTo>
                    <a:pt x="28227" y="16838"/>
                  </a:lnTo>
                  <a:lnTo>
                    <a:pt x="14051" y="33092"/>
                  </a:lnTo>
                  <a:lnTo>
                    <a:pt x="6245" y="54616"/>
                  </a:lnTo>
                  <a:lnTo>
                    <a:pt x="4163" y="66677"/>
                  </a:lnTo>
                  <a:lnTo>
                    <a:pt x="7871" y="86099"/>
                  </a:lnTo>
                  <a:lnTo>
                    <a:pt x="12021" y="94440"/>
                  </a:lnTo>
                  <a:lnTo>
                    <a:pt x="25663" y="106717"/>
                  </a:lnTo>
                  <a:lnTo>
                    <a:pt x="39628" y="115936"/>
                  </a:lnTo>
                  <a:lnTo>
                    <a:pt x="50800" y="13144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6" name="Freeform 105"/>
            <p:cNvSpPr/>
            <p:nvPr/>
          </p:nvSpPr>
          <p:spPr>
            <a:xfrm>
              <a:off x="3566160" y="4053087"/>
              <a:ext cx="233681" cy="93571"/>
            </a:xfrm>
            <a:custGeom>
              <a:avLst/>
              <a:gdLst/>
              <a:ahLst/>
              <a:cxnLst/>
              <a:rect l="0" t="0" r="0" b="0"/>
              <a:pathLst>
                <a:path w="233681" h="93571">
                  <a:moveTo>
                    <a:pt x="0" y="41393"/>
                  </a:moveTo>
                  <a:lnTo>
                    <a:pt x="14141" y="92565"/>
                  </a:lnTo>
                  <a:lnTo>
                    <a:pt x="16201" y="93570"/>
                  </a:lnTo>
                  <a:lnTo>
                    <a:pt x="34141" y="30917"/>
                  </a:lnTo>
                  <a:lnTo>
                    <a:pt x="39694" y="20862"/>
                  </a:lnTo>
                  <a:lnTo>
                    <a:pt x="54895" y="6680"/>
                  </a:lnTo>
                  <a:lnTo>
                    <a:pt x="63690" y="1317"/>
                  </a:lnTo>
                  <a:lnTo>
                    <a:pt x="72940" y="0"/>
                  </a:lnTo>
                  <a:lnTo>
                    <a:pt x="92249" y="4558"/>
                  </a:lnTo>
                  <a:lnTo>
                    <a:pt x="109109" y="20130"/>
                  </a:lnTo>
                  <a:lnTo>
                    <a:pt x="121871" y="42103"/>
                  </a:lnTo>
                  <a:lnTo>
                    <a:pt x="129055" y="70829"/>
                  </a:lnTo>
                  <a:lnTo>
                    <a:pt x="130063" y="68919"/>
                  </a:lnTo>
                  <a:lnTo>
                    <a:pt x="137075" y="33409"/>
                  </a:lnTo>
                  <a:lnTo>
                    <a:pt x="151497" y="6791"/>
                  </a:lnTo>
                  <a:lnTo>
                    <a:pt x="158572" y="2520"/>
                  </a:lnTo>
                  <a:lnTo>
                    <a:pt x="175463" y="786"/>
                  </a:lnTo>
                  <a:lnTo>
                    <a:pt x="191249" y="6788"/>
                  </a:lnTo>
                  <a:lnTo>
                    <a:pt x="198620" y="11550"/>
                  </a:lnTo>
                  <a:lnTo>
                    <a:pt x="209819" y="25872"/>
                  </a:lnTo>
                  <a:lnTo>
                    <a:pt x="233680" y="82033"/>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7" name="Freeform 106"/>
            <p:cNvSpPr/>
            <p:nvPr/>
          </p:nvSpPr>
          <p:spPr>
            <a:xfrm>
              <a:off x="3840480" y="4064468"/>
              <a:ext cx="91441" cy="131613"/>
            </a:xfrm>
            <a:custGeom>
              <a:avLst/>
              <a:gdLst/>
              <a:ahLst/>
              <a:cxnLst/>
              <a:rect l="0" t="0" r="0" b="0"/>
              <a:pathLst>
                <a:path w="91441" h="131613">
                  <a:moveTo>
                    <a:pt x="0" y="60492"/>
                  </a:moveTo>
                  <a:lnTo>
                    <a:pt x="60079" y="42033"/>
                  </a:lnTo>
                  <a:lnTo>
                    <a:pt x="75997" y="31216"/>
                  </a:lnTo>
                  <a:lnTo>
                    <a:pt x="80016" y="24041"/>
                  </a:lnTo>
                  <a:lnTo>
                    <a:pt x="81471" y="7038"/>
                  </a:lnTo>
                  <a:lnTo>
                    <a:pt x="76891" y="2278"/>
                  </a:lnTo>
                  <a:lnTo>
                    <a:pt x="69323" y="234"/>
                  </a:lnTo>
                  <a:lnTo>
                    <a:pt x="59762" y="0"/>
                  </a:lnTo>
                  <a:lnTo>
                    <a:pt x="43118" y="5761"/>
                  </a:lnTo>
                  <a:lnTo>
                    <a:pt x="35519" y="10458"/>
                  </a:lnTo>
                  <a:lnTo>
                    <a:pt x="24065" y="24708"/>
                  </a:lnTo>
                  <a:lnTo>
                    <a:pt x="19430" y="33249"/>
                  </a:lnTo>
                  <a:lnTo>
                    <a:pt x="17290" y="54781"/>
                  </a:lnTo>
                  <a:lnTo>
                    <a:pt x="21231" y="77145"/>
                  </a:lnTo>
                  <a:lnTo>
                    <a:pt x="30509" y="94610"/>
                  </a:lnTo>
                  <a:lnTo>
                    <a:pt x="53819" y="117136"/>
                  </a:lnTo>
                  <a:lnTo>
                    <a:pt x="69451" y="125179"/>
                  </a:lnTo>
                  <a:lnTo>
                    <a:pt x="91440" y="131612"/>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8" name="Freeform 107"/>
            <p:cNvSpPr/>
            <p:nvPr/>
          </p:nvSpPr>
          <p:spPr>
            <a:xfrm>
              <a:off x="4157937" y="4043680"/>
              <a:ext cx="119424" cy="159222"/>
            </a:xfrm>
            <a:custGeom>
              <a:avLst/>
              <a:gdLst/>
              <a:ahLst/>
              <a:cxnLst/>
              <a:rect l="0" t="0" r="0" b="0"/>
              <a:pathLst>
                <a:path w="119424" h="159222">
                  <a:moveTo>
                    <a:pt x="48303" y="0"/>
                  </a:moveTo>
                  <a:lnTo>
                    <a:pt x="20020" y="28283"/>
                  </a:lnTo>
                  <a:lnTo>
                    <a:pt x="5931" y="58553"/>
                  </a:lnTo>
                  <a:lnTo>
                    <a:pt x="0" y="96120"/>
                  </a:lnTo>
                  <a:lnTo>
                    <a:pt x="4634" y="119484"/>
                  </a:lnTo>
                  <a:lnTo>
                    <a:pt x="9030" y="130456"/>
                  </a:lnTo>
                  <a:lnTo>
                    <a:pt x="22946" y="145658"/>
                  </a:lnTo>
                  <a:lnTo>
                    <a:pt x="31398" y="151292"/>
                  </a:lnTo>
                  <a:lnTo>
                    <a:pt x="64868" y="159221"/>
                  </a:lnTo>
                  <a:lnTo>
                    <a:pt x="119423" y="15240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9" name="Freeform 108"/>
            <p:cNvSpPr/>
            <p:nvPr/>
          </p:nvSpPr>
          <p:spPr>
            <a:xfrm>
              <a:off x="4326503" y="4053840"/>
              <a:ext cx="129535" cy="132169"/>
            </a:xfrm>
            <a:custGeom>
              <a:avLst/>
              <a:gdLst/>
              <a:ahLst/>
              <a:cxnLst/>
              <a:rect l="0" t="0" r="0" b="0"/>
              <a:pathLst>
                <a:path w="129535" h="132169">
                  <a:moveTo>
                    <a:pt x="32137" y="0"/>
                  </a:moveTo>
                  <a:lnTo>
                    <a:pt x="3854" y="33676"/>
                  </a:lnTo>
                  <a:lnTo>
                    <a:pt x="0" y="55231"/>
                  </a:lnTo>
                  <a:lnTo>
                    <a:pt x="3178" y="78734"/>
                  </a:lnTo>
                  <a:lnTo>
                    <a:pt x="12117" y="100468"/>
                  </a:lnTo>
                  <a:lnTo>
                    <a:pt x="29636" y="118406"/>
                  </a:lnTo>
                  <a:lnTo>
                    <a:pt x="40630" y="126351"/>
                  </a:lnTo>
                  <a:lnTo>
                    <a:pt x="61876" y="132168"/>
                  </a:lnTo>
                  <a:lnTo>
                    <a:pt x="72283" y="132139"/>
                  </a:lnTo>
                  <a:lnTo>
                    <a:pt x="89867" y="126085"/>
                  </a:lnTo>
                  <a:lnTo>
                    <a:pt x="119552" y="103802"/>
                  </a:lnTo>
                  <a:lnTo>
                    <a:pt x="127433" y="81882"/>
                  </a:lnTo>
                  <a:lnTo>
                    <a:pt x="129534" y="68135"/>
                  </a:lnTo>
                  <a:lnTo>
                    <a:pt x="127548" y="55583"/>
                  </a:lnTo>
                  <a:lnTo>
                    <a:pt x="109702" y="22866"/>
                  </a:lnTo>
                  <a:lnTo>
                    <a:pt x="96338" y="6023"/>
                  </a:lnTo>
                  <a:lnTo>
                    <a:pt x="88484" y="2887"/>
                  </a:lnTo>
                  <a:lnTo>
                    <a:pt x="79862" y="3053"/>
                  </a:lnTo>
                  <a:lnTo>
                    <a:pt x="52457" y="1016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10" name="Freeform 109"/>
            <p:cNvSpPr/>
            <p:nvPr/>
          </p:nvSpPr>
          <p:spPr>
            <a:xfrm>
              <a:off x="4511040" y="4043680"/>
              <a:ext cx="101601" cy="122346"/>
            </a:xfrm>
            <a:custGeom>
              <a:avLst/>
              <a:gdLst/>
              <a:ahLst/>
              <a:cxnLst/>
              <a:rect l="0" t="0" r="0" b="0"/>
              <a:pathLst>
                <a:path w="101601" h="122346">
                  <a:moveTo>
                    <a:pt x="0" y="0"/>
                  </a:moveTo>
                  <a:lnTo>
                    <a:pt x="8042" y="52249"/>
                  </a:lnTo>
                  <a:lnTo>
                    <a:pt x="11476" y="76280"/>
                  </a:lnTo>
                  <a:lnTo>
                    <a:pt x="26104" y="102502"/>
                  </a:lnTo>
                  <a:lnTo>
                    <a:pt x="38319" y="117429"/>
                  </a:lnTo>
                  <a:lnTo>
                    <a:pt x="46995" y="121184"/>
                  </a:lnTo>
                  <a:lnTo>
                    <a:pt x="68676" y="122345"/>
                  </a:lnTo>
                  <a:lnTo>
                    <a:pt x="77393" y="118817"/>
                  </a:lnTo>
                  <a:lnTo>
                    <a:pt x="90088" y="105866"/>
                  </a:lnTo>
                  <a:lnTo>
                    <a:pt x="96484" y="85810"/>
                  </a:lnTo>
                  <a:lnTo>
                    <a:pt x="100084" y="52142"/>
                  </a:lnTo>
                  <a:lnTo>
                    <a:pt x="101600" y="2032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11" name="Freeform 110"/>
            <p:cNvSpPr/>
            <p:nvPr/>
          </p:nvSpPr>
          <p:spPr>
            <a:xfrm>
              <a:off x="4673600" y="4013200"/>
              <a:ext cx="101601" cy="121934"/>
            </a:xfrm>
            <a:custGeom>
              <a:avLst/>
              <a:gdLst/>
              <a:ahLst/>
              <a:cxnLst/>
              <a:rect l="0" t="0" r="0" b="0"/>
              <a:pathLst>
                <a:path w="101601" h="121934">
                  <a:moveTo>
                    <a:pt x="0" y="0"/>
                  </a:moveTo>
                  <a:lnTo>
                    <a:pt x="8041" y="36166"/>
                  </a:lnTo>
                  <a:lnTo>
                    <a:pt x="15135" y="85790"/>
                  </a:lnTo>
                  <a:lnTo>
                    <a:pt x="29571" y="120246"/>
                  </a:lnTo>
                  <a:lnTo>
                    <a:pt x="33261" y="121933"/>
                  </a:lnTo>
                  <a:lnTo>
                    <a:pt x="35720" y="117413"/>
                  </a:lnTo>
                  <a:lnTo>
                    <a:pt x="37325" y="98468"/>
                  </a:lnTo>
                  <a:lnTo>
                    <a:pt x="35177" y="52523"/>
                  </a:lnTo>
                  <a:lnTo>
                    <a:pt x="36998" y="41789"/>
                  </a:lnTo>
                  <a:lnTo>
                    <a:pt x="41599" y="33504"/>
                  </a:lnTo>
                  <a:lnTo>
                    <a:pt x="55742" y="21287"/>
                  </a:lnTo>
                  <a:lnTo>
                    <a:pt x="101600" y="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12" name="Freeform 111"/>
            <p:cNvSpPr/>
            <p:nvPr/>
          </p:nvSpPr>
          <p:spPr>
            <a:xfrm>
              <a:off x="4927600" y="3901440"/>
              <a:ext cx="40641" cy="243841"/>
            </a:xfrm>
            <a:custGeom>
              <a:avLst/>
              <a:gdLst/>
              <a:ahLst/>
              <a:cxnLst/>
              <a:rect l="0" t="0" r="0" b="0"/>
              <a:pathLst>
                <a:path w="40641" h="243841">
                  <a:moveTo>
                    <a:pt x="0" y="0"/>
                  </a:moveTo>
                  <a:lnTo>
                    <a:pt x="14141" y="56565"/>
                  </a:lnTo>
                  <a:lnTo>
                    <a:pt x="19100" y="115826"/>
                  </a:lnTo>
                  <a:lnTo>
                    <a:pt x="23089" y="172185"/>
                  </a:lnTo>
                  <a:lnTo>
                    <a:pt x="37872" y="233870"/>
                  </a:lnTo>
                  <a:lnTo>
                    <a:pt x="40640" y="24384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13" name="Freeform 112"/>
            <p:cNvSpPr/>
            <p:nvPr/>
          </p:nvSpPr>
          <p:spPr>
            <a:xfrm>
              <a:off x="4876800" y="4053840"/>
              <a:ext cx="152401" cy="1"/>
            </a:xfrm>
            <a:custGeom>
              <a:avLst/>
              <a:gdLst/>
              <a:ahLst/>
              <a:cxnLst/>
              <a:rect l="0" t="0" r="0" b="0"/>
              <a:pathLst>
                <a:path w="152401" h="1">
                  <a:moveTo>
                    <a:pt x="0" y="0"/>
                  </a:moveTo>
                  <a:lnTo>
                    <a:pt x="55260" y="0"/>
                  </a:lnTo>
                  <a:lnTo>
                    <a:pt x="114021" y="0"/>
                  </a:lnTo>
                  <a:lnTo>
                    <a:pt x="152400" y="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grpSp>
        <p:nvGrpSpPr>
          <p:cNvPr id="129" name="Group 128"/>
          <p:cNvGrpSpPr/>
          <p:nvPr/>
        </p:nvGrpSpPr>
        <p:grpSpPr>
          <a:xfrm>
            <a:off x="5323840" y="3901440"/>
            <a:ext cx="3850609" cy="348889"/>
            <a:chOff x="5323840" y="3901440"/>
            <a:chExt cx="3850609" cy="348889"/>
          </a:xfrm>
        </p:grpSpPr>
        <p:sp>
          <p:nvSpPr>
            <p:cNvPr id="115" name="Freeform 114"/>
            <p:cNvSpPr/>
            <p:nvPr/>
          </p:nvSpPr>
          <p:spPr>
            <a:xfrm>
              <a:off x="5323840" y="4053025"/>
              <a:ext cx="416561" cy="93646"/>
            </a:xfrm>
            <a:custGeom>
              <a:avLst/>
              <a:gdLst/>
              <a:ahLst/>
              <a:cxnLst/>
              <a:rect l="0" t="0" r="0" b="0"/>
              <a:pathLst>
                <a:path w="416561" h="93646">
                  <a:moveTo>
                    <a:pt x="0" y="815"/>
                  </a:moveTo>
                  <a:lnTo>
                    <a:pt x="0" y="57380"/>
                  </a:lnTo>
                  <a:lnTo>
                    <a:pt x="5394" y="90953"/>
                  </a:lnTo>
                  <a:lnTo>
                    <a:pt x="8111" y="93645"/>
                  </a:lnTo>
                  <a:lnTo>
                    <a:pt x="11052" y="90924"/>
                  </a:lnTo>
                  <a:lnTo>
                    <a:pt x="36579" y="40446"/>
                  </a:lnTo>
                  <a:lnTo>
                    <a:pt x="53511" y="22944"/>
                  </a:lnTo>
                  <a:lnTo>
                    <a:pt x="72324" y="11403"/>
                  </a:lnTo>
                  <a:lnTo>
                    <a:pt x="112744" y="3952"/>
                  </a:lnTo>
                  <a:lnTo>
                    <a:pt x="138162" y="8230"/>
                  </a:lnTo>
                  <a:lnTo>
                    <a:pt x="168501" y="23332"/>
                  </a:lnTo>
                  <a:lnTo>
                    <a:pt x="183263" y="36787"/>
                  </a:lnTo>
                  <a:lnTo>
                    <a:pt x="205745" y="82818"/>
                  </a:lnTo>
                  <a:lnTo>
                    <a:pt x="209412" y="85964"/>
                  </a:lnTo>
                  <a:lnTo>
                    <a:pt x="212986" y="84674"/>
                  </a:lnTo>
                  <a:lnTo>
                    <a:pt x="216497" y="80428"/>
                  </a:lnTo>
                  <a:lnTo>
                    <a:pt x="242438" y="26903"/>
                  </a:lnTo>
                  <a:lnTo>
                    <a:pt x="266755" y="4907"/>
                  </a:lnTo>
                  <a:lnTo>
                    <a:pt x="288644" y="0"/>
                  </a:lnTo>
                  <a:lnTo>
                    <a:pt x="312295" y="2710"/>
                  </a:lnTo>
                  <a:lnTo>
                    <a:pt x="344650" y="18059"/>
                  </a:lnTo>
                  <a:lnTo>
                    <a:pt x="407483" y="73479"/>
                  </a:lnTo>
                  <a:lnTo>
                    <a:pt x="416560" y="82095"/>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16" name="Freeform 115"/>
            <p:cNvSpPr/>
            <p:nvPr/>
          </p:nvSpPr>
          <p:spPr>
            <a:xfrm>
              <a:off x="5859508" y="4033520"/>
              <a:ext cx="165373" cy="142241"/>
            </a:xfrm>
            <a:custGeom>
              <a:avLst/>
              <a:gdLst/>
              <a:ahLst/>
              <a:cxnLst/>
              <a:rect l="0" t="0" r="0" b="0"/>
              <a:pathLst>
                <a:path w="165373" h="142241">
                  <a:moveTo>
                    <a:pt x="104412" y="0"/>
                  </a:moveTo>
                  <a:lnTo>
                    <a:pt x="47847" y="19535"/>
                  </a:lnTo>
                  <a:lnTo>
                    <a:pt x="19668" y="43418"/>
                  </a:lnTo>
                  <a:lnTo>
                    <a:pt x="2413" y="71943"/>
                  </a:lnTo>
                  <a:lnTo>
                    <a:pt x="0" y="91806"/>
                  </a:lnTo>
                  <a:lnTo>
                    <a:pt x="937" y="101844"/>
                  </a:lnTo>
                  <a:lnTo>
                    <a:pt x="4949" y="107407"/>
                  </a:lnTo>
                  <a:lnTo>
                    <a:pt x="11010" y="109987"/>
                  </a:lnTo>
                  <a:lnTo>
                    <a:pt x="26775" y="109843"/>
                  </a:lnTo>
                  <a:lnTo>
                    <a:pt x="45071" y="106016"/>
                  </a:lnTo>
                  <a:lnTo>
                    <a:pt x="61481" y="94532"/>
                  </a:lnTo>
                  <a:lnTo>
                    <a:pt x="75172" y="78138"/>
                  </a:lnTo>
                  <a:lnTo>
                    <a:pt x="85019" y="59564"/>
                  </a:lnTo>
                  <a:lnTo>
                    <a:pt x="89225" y="56643"/>
                  </a:lnTo>
                  <a:lnTo>
                    <a:pt x="93159" y="58082"/>
                  </a:lnTo>
                  <a:lnTo>
                    <a:pt x="100539" y="68712"/>
                  </a:lnTo>
                  <a:lnTo>
                    <a:pt x="123288" y="112781"/>
                  </a:lnTo>
                  <a:lnTo>
                    <a:pt x="138766" y="126513"/>
                  </a:lnTo>
                  <a:lnTo>
                    <a:pt x="165372" y="14224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17" name="Freeform 116"/>
            <p:cNvSpPr/>
            <p:nvPr/>
          </p:nvSpPr>
          <p:spPr>
            <a:xfrm>
              <a:off x="6167120" y="3931920"/>
              <a:ext cx="30481" cy="223521"/>
            </a:xfrm>
            <a:custGeom>
              <a:avLst/>
              <a:gdLst/>
              <a:ahLst/>
              <a:cxnLst/>
              <a:rect l="0" t="0" r="0" b="0"/>
              <a:pathLst>
                <a:path w="30481" h="223521">
                  <a:moveTo>
                    <a:pt x="0" y="0"/>
                  </a:moveTo>
                  <a:lnTo>
                    <a:pt x="3010" y="52250"/>
                  </a:lnTo>
                  <a:lnTo>
                    <a:pt x="8748" y="110667"/>
                  </a:lnTo>
                  <a:lnTo>
                    <a:pt x="17992" y="168448"/>
                  </a:lnTo>
                  <a:lnTo>
                    <a:pt x="30480" y="22352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18" name="Freeform 117"/>
            <p:cNvSpPr/>
            <p:nvPr/>
          </p:nvSpPr>
          <p:spPr>
            <a:xfrm>
              <a:off x="6222533" y="4013200"/>
              <a:ext cx="127468" cy="213361"/>
            </a:xfrm>
            <a:custGeom>
              <a:avLst/>
              <a:gdLst/>
              <a:ahLst/>
              <a:cxnLst/>
              <a:rect l="0" t="0" r="0" b="0"/>
              <a:pathLst>
                <a:path w="127468" h="213361">
                  <a:moveTo>
                    <a:pt x="107147" y="0"/>
                  </a:moveTo>
                  <a:lnTo>
                    <a:pt x="65979" y="58742"/>
                  </a:lnTo>
                  <a:lnTo>
                    <a:pt x="33916" y="87615"/>
                  </a:lnTo>
                  <a:lnTo>
                    <a:pt x="4921" y="102850"/>
                  </a:lnTo>
                  <a:lnTo>
                    <a:pt x="614" y="103562"/>
                  </a:lnTo>
                  <a:lnTo>
                    <a:pt x="0" y="101779"/>
                  </a:lnTo>
                  <a:lnTo>
                    <a:pt x="1849" y="98333"/>
                  </a:lnTo>
                  <a:lnTo>
                    <a:pt x="6469" y="97164"/>
                  </a:lnTo>
                  <a:lnTo>
                    <a:pt x="20632" y="98876"/>
                  </a:lnTo>
                  <a:lnTo>
                    <a:pt x="47646" y="116973"/>
                  </a:lnTo>
                  <a:lnTo>
                    <a:pt x="100063" y="176203"/>
                  </a:lnTo>
                  <a:lnTo>
                    <a:pt x="127467" y="21336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19" name="Freeform 118"/>
            <p:cNvSpPr/>
            <p:nvPr/>
          </p:nvSpPr>
          <p:spPr>
            <a:xfrm>
              <a:off x="6397985" y="4072158"/>
              <a:ext cx="127953" cy="144243"/>
            </a:xfrm>
            <a:custGeom>
              <a:avLst/>
              <a:gdLst/>
              <a:ahLst/>
              <a:cxnLst/>
              <a:rect l="0" t="0" r="0" b="0"/>
              <a:pathLst>
                <a:path w="127953" h="144243">
                  <a:moveTo>
                    <a:pt x="73935" y="93442"/>
                  </a:moveTo>
                  <a:lnTo>
                    <a:pt x="97140" y="84202"/>
                  </a:lnTo>
                  <a:lnTo>
                    <a:pt x="110965" y="73907"/>
                  </a:lnTo>
                  <a:lnTo>
                    <a:pt x="126049" y="50024"/>
                  </a:lnTo>
                  <a:lnTo>
                    <a:pt x="127952" y="31247"/>
                  </a:lnTo>
                  <a:lnTo>
                    <a:pt x="126880" y="21499"/>
                  </a:lnTo>
                  <a:lnTo>
                    <a:pt x="122778" y="13871"/>
                  </a:lnTo>
                  <a:lnTo>
                    <a:pt x="109190" y="2386"/>
                  </a:lnTo>
                  <a:lnTo>
                    <a:pt x="100825" y="0"/>
                  </a:lnTo>
                  <a:lnTo>
                    <a:pt x="82499" y="360"/>
                  </a:lnTo>
                  <a:lnTo>
                    <a:pt x="47748" y="17696"/>
                  </a:lnTo>
                  <a:lnTo>
                    <a:pt x="19641" y="44282"/>
                  </a:lnTo>
                  <a:lnTo>
                    <a:pt x="2407" y="73608"/>
                  </a:lnTo>
                  <a:lnTo>
                    <a:pt x="0" y="96668"/>
                  </a:lnTo>
                  <a:lnTo>
                    <a:pt x="938" y="109139"/>
                  </a:lnTo>
                  <a:lnTo>
                    <a:pt x="6080" y="118583"/>
                  </a:lnTo>
                  <a:lnTo>
                    <a:pt x="23833" y="132085"/>
                  </a:lnTo>
                  <a:lnTo>
                    <a:pt x="63775" y="144242"/>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20" name="Freeform 119"/>
            <p:cNvSpPr/>
            <p:nvPr/>
          </p:nvSpPr>
          <p:spPr>
            <a:xfrm>
              <a:off x="6611920" y="4023360"/>
              <a:ext cx="133793" cy="172721"/>
            </a:xfrm>
            <a:custGeom>
              <a:avLst/>
              <a:gdLst/>
              <a:ahLst/>
              <a:cxnLst/>
              <a:rect l="0" t="0" r="0" b="0"/>
              <a:pathLst>
                <a:path w="133793" h="172721">
                  <a:moveTo>
                    <a:pt x="103840" y="0"/>
                  </a:moveTo>
                  <a:lnTo>
                    <a:pt x="64412" y="2258"/>
                  </a:lnTo>
                  <a:lnTo>
                    <a:pt x="3961" y="22889"/>
                  </a:lnTo>
                  <a:lnTo>
                    <a:pt x="0" y="26548"/>
                  </a:lnTo>
                  <a:lnTo>
                    <a:pt x="747" y="30117"/>
                  </a:lnTo>
                  <a:lnTo>
                    <a:pt x="4631" y="33625"/>
                  </a:lnTo>
                  <a:lnTo>
                    <a:pt x="55585" y="56789"/>
                  </a:lnTo>
                  <a:lnTo>
                    <a:pt x="117722" y="95406"/>
                  </a:lnTo>
                  <a:lnTo>
                    <a:pt x="131835" y="113523"/>
                  </a:lnTo>
                  <a:lnTo>
                    <a:pt x="133792" y="121966"/>
                  </a:lnTo>
                  <a:lnTo>
                    <a:pt x="132839" y="129853"/>
                  </a:lnTo>
                  <a:lnTo>
                    <a:pt x="129946" y="137369"/>
                  </a:lnTo>
                  <a:lnTo>
                    <a:pt x="114690" y="151740"/>
                  </a:lnTo>
                  <a:lnTo>
                    <a:pt x="92858" y="163396"/>
                  </a:lnTo>
                  <a:lnTo>
                    <a:pt x="45059" y="170878"/>
                  </a:lnTo>
                  <a:lnTo>
                    <a:pt x="12400" y="17272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21" name="Freeform 120"/>
            <p:cNvSpPr/>
            <p:nvPr/>
          </p:nvSpPr>
          <p:spPr>
            <a:xfrm>
              <a:off x="7132320" y="4088626"/>
              <a:ext cx="142241" cy="161703"/>
            </a:xfrm>
            <a:custGeom>
              <a:avLst/>
              <a:gdLst/>
              <a:ahLst/>
              <a:cxnLst/>
              <a:rect l="0" t="0" r="0" b="0"/>
              <a:pathLst>
                <a:path w="142241" h="161703">
                  <a:moveTo>
                    <a:pt x="142240" y="5854"/>
                  </a:moveTo>
                  <a:lnTo>
                    <a:pt x="110924" y="0"/>
                  </a:lnTo>
                  <a:lnTo>
                    <a:pt x="55457" y="4860"/>
                  </a:lnTo>
                  <a:lnTo>
                    <a:pt x="49389" y="8578"/>
                  </a:lnTo>
                  <a:lnTo>
                    <a:pt x="47601" y="14443"/>
                  </a:lnTo>
                  <a:lnTo>
                    <a:pt x="48667" y="21740"/>
                  </a:lnTo>
                  <a:lnTo>
                    <a:pt x="61894" y="35868"/>
                  </a:lnTo>
                  <a:lnTo>
                    <a:pt x="117737" y="71268"/>
                  </a:lnTo>
                  <a:lnTo>
                    <a:pt x="135488" y="89114"/>
                  </a:lnTo>
                  <a:lnTo>
                    <a:pt x="138868" y="99742"/>
                  </a:lnTo>
                  <a:lnTo>
                    <a:pt x="136601" y="123594"/>
                  </a:lnTo>
                  <a:lnTo>
                    <a:pt x="131708" y="132890"/>
                  </a:lnTo>
                  <a:lnTo>
                    <a:pt x="117239" y="146228"/>
                  </a:lnTo>
                  <a:lnTo>
                    <a:pt x="84660" y="160084"/>
                  </a:lnTo>
                  <a:lnTo>
                    <a:pt x="62463" y="161702"/>
                  </a:lnTo>
                  <a:lnTo>
                    <a:pt x="0" y="148094"/>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22" name="Freeform 121"/>
            <p:cNvSpPr/>
            <p:nvPr/>
          </p:nvSpPr>
          <p:spPr>
            <a:xfrm>
              <a:off x="7416800" y="4094480"/>
              <a:ext cx="142241" cy="108597"/>
            </a:xfrm>
            <a:custGeom>
              <a:avLst/>
              <a:gdLst/>
              <a:ahLst/>
              <a:cxnLst/>
              <a:rect l="0" t="0" r="0" b="0"/>
              <a:pathLst>
                <a:path w="142241" h="108597">
                  <a:moveTo>
                    <a:pt x="0" y="0"/>
                  </a:moveTo>
                  <a:lnTo>
                    <a:pt x="8748" y="56565"/>
                  </a:lnTo>
                  <a:lnTo>
                    <a:pt x="15135" y="95531"/>
                  </a:lnTo>
                  <a:lnTo>
                    <a:pt x="21379" y="103199"/>
                  </a:lnTo>
                  <a:lnTo>
                    <a:pt x="30057" y="107181"/>
                  </a:lnTo>
                  <a:lnTo>
                    <a:pt x="50612" y="108596"/>
                  </a:lnTo>
                  <a:lnTo>
                    <a:pt x="71037" y="105462"/>
                  </a:lnTo>
                  <a:lnTo>
                    <a:pt x="88393" y="97296"/>
                  </a:lnTo>
                  <a:lnTo>
                    <a:pt x="117932" y="73656"/>
                  </a:lnTo>
                  <a:lnTo>
                    <a:pt x="133282" y="48541"/>
                  </a:lnTo>
                  <a:lnTo>
                    <a:pt x="142240" y="2032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23" name="Freeform 122"/>
            <p:cNvSpPr/>
            <p:nvPr/>
          </p:nvSpPr>
          <p:spPr>
            <a:xfrm>
              <a:off x="7620000" y="4053840"/>
              <a:ext cx="91441" cy="126610"/>
            </a:xfrm>
            <a:custGeom>
              <a:avLst/>
              <a:gdLst/>
              <a:ahLst/>
              <a:cxnLst/>
              <a:rect l="0" t="0" r="0" b="0"/>
              <a:pathLst>
                <a:path w="91441" h="126610">
                  <a:moveTo>
                    <a:pt x="0" y="30480"/>
                  </a:moveTo>
                  <a:lnTo>
                    <a:pt x="22889" y="87045"/>
                  </a:lnTo>
                  <a:lnTo>
                    <a:pt x="33625" y="120618"/>
                  </a:lnTo>
                  <a:lnTo>
                    <a:pt x="33706" y="125567"/>
                  </a:lnTo>
                  <a:lnTo>
                    <a:pt x="31501" y="126609"/>
                  </a:lnTo>
                  <a:lnTo>
                    <a:pt x="27774" y="125046"/>
                  </a:lnTo>
                  <a:lnTo>
                    <a:pt x="20622" y="114278"/>
                  </a:lnTo>
                  <a:lnTo>
                    <a:pt x="17135" y="106665"/>
                  </a:lnTo>
                  <a:lnTo>
                    <a:pt x="16270" y="86165"/>
                  </a:lnTo>
                  <a:lnTo>
                    <a:pt x="20778" y="63131"/>
                  </a:lnTo>
                  <a:lnTo>
                    <a:pt x="30307" y="41605"/>
                  </a:lnTo>
                  <a:lnTo>
                    <a:pt x="45079" y="26769"/>
                  </a:lnTo>
                  <a:lnTo>
                    <a:pt x="91440" y="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24" name="Freeform 123"/>
            <p:cNvSpPr/>
            <p:nvPr/>
          </p:nvSpPr>
          <p:spPr>
            <a:xfrm>
              <a:off x="7772400" y="4074628"/>
              <a:ext cx="132081" cy="151933"/>
            </a:xfrm>
            <a:custGeom>
              <a:avLst/>
              <a:gdLst/>
              <a:ahLst/>
              <a:cxnLst/>
              <a:rect l="0" t="0" r="0" b="0"/>
              <a:pathLst>
                <a:path w="132081" h="151933">
                  <a:moveTo>
                    <a:pt x="0" y="60492"/>
                  </a:moveTo>
                  <a:lnTo>
                    <a:pt x="61208" y="42033"/>
                  </a:lnTo>
                  <a:lnTo>
                    <a:pt x="81390" y="31216"/>
                  </a:lnTo>
                  <a:lnTo>
                    <a:pt x="95628" y="15871"/>
                  </a:lnTo>
                  <a:lnTo>
                    <a:pt x="101005" y="7038"/>
                  </a:lnTo>
                  <a:lnTo>
                    <a:pt x="98946" y="2278"/>
                  </a:lnTo>
                  <a:lnTo>
                    <a:pt x="91928" y="234"/>
                  </a:lnTo>
                  <a:lnTo>
                    <a:pt x="81605" y="0"/>
                  </a:lnTo>
                  <a:lnTo>
                    <a:pt x="64115" y="5761"/>
                  </a:lnTo>
                  <a:lnTo>
                    <a:pt x="34490" y="27856"/>
                  </a:lnTo>
                  <a:lnTo>
                    <a:pt x="26618" y="49750"/>
                  </a:lnTo>
                  <a:lnTo>
                    <a:pt x="24519" y="63490"/>
                  </a:lnTo>
                  <a:lnTo>
                    <a:pt x="26505" y="76038"/>
                  </a:lnTo>
                  <a:lnTo>
                    <a:pt x="37744" y="99010"/>
                  </a:lnTo>
                  <a:lnTo>
                    <a:pt x="68506" y="125590"/>
                  </a:lnTo>
                  <a:lnTo>
                    <a:pt x="115555" y="147682"/>
                  </a:lnTo>
                  <a:lnTo>
                    <a:pt x="132080" y="151932"/>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25" name="Freeform 124"/>
            <p:cNvSpPr/>
            <p:nvPr/>
          </p:nvSpPr>
          <p:spPr>
            <a:xfrm>
              <a:off x="8311299" y="3901440"/>
              <a:ext cx="30062" cy="294641"/>
            </a:xfrm>
            <a:custGeom>
              <a:avLst/>
              <a:gdLst/>
              <a:ahLst/>
              <a:cxnLst/>
              <a:rect l="0" t="0" r="0" b="0"/>
              <a:pathLst>
                <a:path w="30062" h="294641">
                  <a:moveTo>
                    <a:pt x="9741" y="0"/>
                  </a:moveTo>
                  <a:lnTo>
                    <a:pt x="9741" y="56565"/>
                  </a:lnTo>
                  <a:lnTo>
                    <a:pt x="1700" y="117202"/>
                  </a:lnTo>
                  <a:lnTo>
                    <a:pt x="0" y="175175"/>
                  </a:lnTo>
                  <a:lnTo>
                    <a:pt x="7775" y="228980"/>
                  </a:lnTo>
                  <a:lnTo>
                    <a:pt x="20182" y="270381"/>
                  </a:lnTo>
                  <a:lnTo>
                    <a:pt x="30061" y="29464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26" name="Freeform 125"/>
            <p:cNvSpPr/>
            <p:nvPr/>
          </p:nvSpPr>
          <p:spPr>
            <a:xfrm>
              <a:off x="8451797" y="4044563"/>
              <a:ext cx="163884" cy="161678"/>
            </a:xfrm>
            <a:custGeom>
              <a:avLst/>
              <a:gdLst/>
              <a:ahLst/>
              <a:cxnLst/>
              <a:rect l="0" t="0" r="0" b="0"/>
              <a:pathLst>
                <a:path w="163884" h="161678">
                  <a:moveTo>
                    <a:pt x="82603" y="29597"/>
                  </a:moveTo>
                  <a:lnTo>
                    <a:pt x="77210" y="8023"/>
                  </a:lnTo>
                  <a:lnTo>
                    <a:pt x="72234" y="2797"/>
                  </a:lnTo>
                  <a:lnTo>
                    <a:pt x="65530" y="441"/>
                  </a:lnTo>
                  <a:lnTo>
                    <a:pt x="57674" y="0"/>
                  </a:lnTo>
                  <a:lnTo>
                    <a:pt x="42925" y="5530"/>
                  </a:lnTo>
                  <a:lnTo>
                    <a:pt x="35831" y="10165"/>
                  </a:lnTo>
                  <a:lnTo>
                    <a:pt x="15060" y="38264"/>
                  </a:lnTo>
                  <a:lnTo>
                    <a:pt x="0" y="80582"/>
                  </a:lnTo>
                  <a:lnTo>
                    <a:pt x="1111" y="106444"/>
                  </a:lnTo>
                  <a:lnTo>
                    <a:pt x="4568" y="118082"/>
                  </a:lnTo>
                  <a:lnTo>
                    <a:pt x="10260" y="126969"/>
                  </a:lnTo>
                  <a:lnTo>
                    <a:pt x="25615" y="139854"/>
                  </a:lnTo>
                  <a:lnTo>
                    <a:pt x="34451" y="142613"/>
                  </a:lnTo>
                  <a:lnTo>
                    <a:pt x="53300" y="142668"/>
                  </a:lnTo>
                  <a:lnTo>
                    <a:pt x="82952" y="130958"/>
                  </a:lnTo>
                  <a:lnTo>
                    <a:pt x="129452" y="84878"/>
                  </a:lnTo>
                  <a:lnTo>
                    <a:pt x="133027" y="84513"/>
                  </a:lnTo>
                  <a:lnTo>
                    <a:pt x="134280" y="88785"/>
                  </a:lnTo>
                  <a:lnTo>
                    <a:pt x="133576" y="128087"/>
                  </a:lnTo>
                  <a:lnTo>
                    <a:pt x="136905" y="137026"/>
                  </a:lnTo>
                  <a:lnTo>
                    <a:pt x="163883" y="161677"/>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27" name="Freeform 126"/>
            <p:cNvSpPr/>
            <p:nvPr/>
          </p:nvSpPr>
          <p:spPr>
            <a:xfrm>
              <a:off x="8711887" y="4013200"/>
              <a:ext cx="222604" cy="152826"/>
            </a:xfrm>
            <a:custGeom>
              <a:avLst/>
              <a:gdLst/>
              <a:ahLst/>
              <a:cxnLst/>
              <a:rect l="0" t="0" r="0" b="0"/>
              <a:pathLst>
                <a:path w="222604" h="152826">
                  <a:moveTo>
                    <a:pt x="5393" y="30480"/>
                  </a:moveTo>
                  <a:lnTo>
                    <a:pt x="0" y="90399"/>
                  </a:lnTo>
                  <a:lnTo>
                    <a:pt x="2039" y="121612"/>
                  </a:lnTo>
                  <a:lnTo>
                    <a:pt x="6544" y="129617"/>
                  </a:lnTo>
                  <a:lnTo>
                    <a:pt x="20579" y="141522"/>
                  </a:lnTo>
                  <a:lnTo>
                    <a:pt x="27935" y="142890"/>
                  </a:lnTo>
                  <a:lnTo>
                    <a:pt x="35097" y="141544"/>
                  </a:lnTo>
                  <a:lnTo>
                    <a:pt x="42129" y="138389"/>
                  </a:lnTo>
                  <a:lnTo>
                    <a:pt x="83240" y="95603"/>
                  </a:lnTo>
                  <a:lnTo>
                    <a:pt x="86643" y="94216"/>
                  </a:lnTo>
                  <a:lnTo>
                    <a:pt x="87781" y="96677"/>
                  </a:lnTo>
                  <a:lnTo>
                    <a:pt x="82094" y="132979"/>
                  </a:lnTo>
                  <a:lnTo>
                    <a:pt x="88777" y="147908"/>
                  </a:lnTo>
                  <a:lnTo>
                    <a:pt x="95978" y="151663"/>
                  </a:lnTo>
                  <a:lnTo>
                    <a:pt x="116020" y="152825"/>
                  </a:lnTo>
                  <a:lnTo>
                    <a:pt x="147298" y="147132"/>
                  </a:lnTo>
                  <a:lnTo>
                    <a:pt x="164794" y="135383"/>
                  </a:lnTo>
                  <a:lnTo>
                    <a:pt x="200275" y="97520"/>
                  </a:lnTo>
                  <a:lnTo>
                    <a:pt x="221490" y="50262"/>
                  </a:lnTo>
                  <a:lnTo>
                    <a:pt x="222603" y="30241"/>
                  </a:lnTo>
                  <a:lnTo>
                    <a:pt x="221320" y="20161"/>
                  </a:lnTo>
                  <a:lnTo>
                    <a:pt x="218207" y="13441"/>
                  </a:lnTo>
                  <a:lnTo>
                    <a:pt x="213873" y="8960"/>
                  </a:lnTo>
                  <a:lnTo>
                    <a:pt x="198433" y="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28" name="Freeform 127"/>
            <p:cNvSpPr/>
            <p:nvPr/>
          </p:nvSpPr>
          <p:spPr>
            <a:xfrm>
              <a:off x="9042400" y="3971455"/>
              <a:ext cx="132049" cy="199896"/>
            </a:xfrm>
            <a:custGeom>
              <a:avLst/>
              <a:gdLst/>
              <a:ahLst/>
              <a:cxnLst/>
              <a:rect l="0" t="0" r="0" b="0"/>
              <a:pathLst>
                <a:path w="132049" h="199896">
                  <a:moveTo>
                    <a:pt x="71120" y="31585"/>
                  </a:moveTo>
                  <a:lnTo>
                    <a:pt x="81907" y="20798"/>
                  </a:lnTo>
                  <a:lnTo>
                    <a:pt x="82827" y="15363"/>
                  </a:lnTo>
                  <a:lnTo>
                    <a:pt x="81183" y="9481"/>
                  </a:lnTo>
                  <a:lnTo>
                    <a:pt x="77828" y="3302"/>
                  </a:lnTo>
                  <a:lnTo>
                    <a:pt x="71076" y="312"/>
                  </a:lnTo>
                  <a:lnTo>
                    <a:pt x="51533" y="0"/>
                  </a:lnTo>
                  <a:lnTo>
                    <a:pt x="33817" y="6635"/>
                  </a:lnTo>
                  <a:lnTo>
                    <a:pt x="25931" y="11565"/>
                  </a:lnTo>
                  <a:lnTo>
                    <a:pt x="22932" y="19367"/>
                  </a:lnTo>
                  <a:lnTo>
                    <a:pt x="25620" y="40078"/>
                  </a:lnTo>
                  <a:lnTo>
                    <a:pt x="45220" y="71731"/>
                  </a:lnTo>
                  <a:lnTo>
                    <a:pt x="95827" y="127115"/>
                  </a:lnTo>
                  <a:lnTo>
                    <a:pt x="120962" y="154717"/>
                  </a:lnTo>
                  <a:lnTo>
                    <a:pt x="132031" y="174364"/>
                  </a:lnTo>
                  <a:lnTo>
                    <a:pt x="132048" y="182086"/>
                  </a:lnTo>
                  <a:lnTo>
                    <a:pt x="128671" y="188364"/>
                  </a:lnTo>
                  <a:lnTo>
                    <a:pt x="123034" y="193678"/>
                  </a:lnTo>
                  <a:lnTo>
                    <a:pt x="101719" y="199582"/>
                  </a:lnTo>
                  <a:lnTo>
                    <a:pt x="60995" y="199895"/>
                  </a:lnTo>
                  <a:lnTo>
                    <a:pt x="0" y="183985"/>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grpSp>
        <p:nvGrpSpPr>
          <p:cNvPr id="149" name="Group 148"/>
          <p:cNvGrpSpPr/>
          <p:nvPr/>
        </p:nvGrpSpPr>
        <p:grpSpPr>
          <a:xfrm>
            <a:off x="2908655" y="4287520"/>
            <a:ext cx="3624226" cy="467361"/>
            <a:chOff x="2908655" y="4287520"/>
            <a:chExt cx="3624226" cy="467361"/>
          </a:xfrm>
        </p:grpSpPr>
        <p:sp>
          <p:nvSpPr>
            <p:cNvPr id="130" name="Freeform 129"/>
            <p:cNvSpPr/>
            <p:nvPr/>
          </p:nvSpPr>
          <p:spPr>
            <a:xfrm>
              <a:off x="2908655" y="4570955"/>
              <a:ext cx="240946" cy="182215"/>
            </a:xfrm>
            <a:custGeom>
              <a:avLst/>
              <a:gdLst/>
              <a:ahLst/>
              <a:cxnLst/>
              <a:rect l="0" t="0" r="0" b="0"/>
              <a:pathLst>
                <a:path w="240946" h="182215">
                  <a:moveTo>
                    <a:pt x="179985" y="102645"/>
                  </a:moveTo>
                  <a:lnTo>
                    <a:pt x="164892" y="85293"/>
                  </a:lnTo>
                  <a:lnTo>
                    <a:pt x="128401" y="28986"/>
                  </a:lnTo>
                  <a:lnTo>
                    <a:pt x="114161" y="12334"/>
                  </a:lnTo>
                  <a:lnTo>
                    <a:pt x="96543" y="1171"/>
                  </a:lnTo>
                  <a:lnTo>
                    <a:pt x="87104" y="0"/>
                  </a:lnTo>
                  <a:lnTo>
                    <a:pt x="67584" y="4720"/>
                  </a:lnTo>
                  <a:lnTo>
                    <a:pt x="50631" y="20364"/>
                  </a:lnTo>
                  <a:lnTo>
                    <a:pt x="15526" y="79015"/>
                  </a:lnTo>
                  <a:lnTo>
                    <a:pt x="3065" y="112953"/>
                  </a:lnTo>
                  <a:lnTo>
                    <a:pt x="0" y="149977"/>
                  </a:lnTo>
                  <a:lnTo>
                    <a:pt x="3284" y="172224"/>
                  </a:lnTo>
                  <a:lnTo>
                    <a:pt x="7997" y="178382"/>
                  </a:lnTo>
                  <a:lnTo>
                    <a:pt x="14527" y="181358"/>
                  </a:lnTo>
                  <a:lnTo>
                    <a:pt x="22266" y="182214"/>
                  </a:lnTo>
                  <a:lnTo>
                    <a:pt x="29684" y="179398"/>
                  </a:lnTo>
                  <a:lnTo>
                    <a:pt x="50910" y="159253"/>
                  </a:lnTo>
                  <a:lnTo>
                    <a:pt x="85108" y="106838"/>
                  </a:lnTo>
                  <a:lnTo>
                    <a:pt x="105463" y="73407"/>
                  </a:lnTo>
                  <a:lnTo>
                    <a:pt x="109984" y="71864"/>
                  </a:lnTo>
                  <a:lnTo>
                    <a:pt x="112998" y="76480"/>
                  </a:lnTo>
                  <a:lnTo>
                    <a:pt x="118604" y="94403"/>
                  </a:lnTo>
                  <a:lnTo>
                    <a:pt x="128622" y="113657"/>
                  </a:lnTo>
                  <a:lnTo>
                    <a:pt x="137840" y="119018"/>
                  </a:lnTo>
                  <a:lnTo>
                    <a:pt x="163136" y="121963"/>
                  </a:lnTo>
                  <a:lnTo>
                    <a:pt x="187172" y="116499"/>
                  </a:lnTo>
                  <a:lnTo>
                    <a:pt x="216733" y="100729"/>
                  </a:lnTo>
                  <a:lnTo>
                    <a:pt x="240945" y="82325"/>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31" name="Freeform 130"/>
            <p:cNvSpPr/>
            <p:nvPr/>
          </p:nvSpPr>
          <p:spPr>
            <a:xfrm>
              <a:off x="3213572" y="4500880"/>
              <a:ext cx="88429" cy="135210"/>
            </a:xfrm>
            <a:custGeom>
              <a:avLst/>
              <a:gdLst/>
              <a:ahLst/>
              <a:cxnLst/>
              <a:rect l="0" t="0" r="0" b="0"/>
              <a:pathLst>
                <a:path w="88429" h="135210">
                  <a:moveTo>
                    <a:pt x="17308" y="10160"/>
                  </a:moveTo>
                  <a:lnTo>
                    <a:pt x="3343" y="42605"/>
                  </a:lnTo>
                  <a:lnTo>
                    <a:pt x="0" y="78350"/>
                  </a:lnTo>
                  <a:lnTo>
                    <a:pt x="12225" y="135209"/>
                  </a:lnTo>
                  <a:lnTo>
                    <a:pt x="10157" y="130084"/>
                  </a:lnTo>
                  <a:lnTo>
                    <a:pt x="7544" y="75777"/>
                  </a:lnTo>
                  <a:lnTo>
                    <a:pt x="9582" y="48354"/>
                  </a:lnTo>
                  <a:lnTo>
                    <a:pt x="18013" y="28640"/>
                  </a:lnTo>
                  <a:lnTo>
                    <a:pt x="32297" y="15363"/>
                  </a:lnTo>
                  <a:lnTo>
                    <a:pt x="49934" y="6828"/>
                  </a:lnTo>
                  <a:lnTo>
                    <a:pt x="88428" y="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32" name="Freeform 131"/>
            <p:cNvSpPr/>
            <p:nvPr/>
          </p:nvSpPr>
          <p:spPr>
            <a:xfrm>
              <a:off x="3403600" y="4529543"/>
              <a:ext cx="152401" cy="194858"/>
            </a:xfrm>
            <a:custGeom>
              <a:avLst/>
              <a:gdLst/>
              <a:ahLst/>
              <a:cxnLst/>
              <a:rect l="0" t="0" r="0" b="0"/>
              <a:pathLst>
                <a:path w="152401" h="194858">
                  <a:moveTo>
                    <a:pt x="0" y="72937"/>
                  </a:moveTo>
                  <a:lnTo>
                    <a:pt x="36166" y="80979"/>
                  </a:lnTo>
                  <a:lnTo>
                    <a:pt x="72805" y="79459"/>
                  </a:lnTo>
                  <a:lnTo>
                    <a:pt x="96704" y="73578"/>
                  </a:lnTo>
                  <a:lnTo>
                    <a:pt x="114852" y="63438"/>
                  </a:lnTo>
                  <a:lnTo>
                    <a:pt x="127433" y="48395"/>
                  </a:lnTo>
                  <a:lnTo>
                    <a:pt x="132369" y="39642"/>
                  </a:lnTo>
                  <a:lnTo>
                    <a:pt x="133402" y="31549"/>
                  </a:lnTo>
                  <a:lnTo>
                    <a:pt x="128528" y="16536"/>
                  </a:lnTo>
                  <a:lnTo>
                    <a:pt x="115826" y="5348"/>
                  </a:lnTo>
                  <a:lnTo>
                    <a:pt x="107697" y="785"/>
                  </a:lnTo>
                  <a:lnTo>
                    <a:pt x="98892" y="0"/>
                  </a:lnTo>
                  <a:lnTo>
                    <a:pt x="80076" y="5149"/>
                  </a:lnTo>
                  <a:lnTo>
                    <a:pt x="63435" y="17973"/>
                  </a:lnTo>
                  <a:lnTo>
                    <a:pt x="49642" y="36091"/>
                  </a:lnTo>
                  <a:lnTo>
                    <a:pt x="36659" y="71678"/>
                  </a:lnTo>
                  <a:lnTo>
                    <a:pt x="33226" y="97589"/>
                  </a:lnTo>
                  <a:lnTo>
                    <a:pt x="37721" y="121147"/>
                  </a:lnTo>
                  <a:lnTo>
                    <a:pt x="52946" y="150439"/>
                  </a:lnTo>
                  <a:lnTo>
                    <a:pt x="59004" y="158472"/>
                  </a:lnTo>
                  <a:lnTo>
                    <a:pt x="77777" y="170407"/>
                  </a:lnTo>
                  <a:lnTo>
                    <a:pt x="135912" y="191484"/>
                  </a:lnTo>
                  <a:lnTo>
                    <a:pt x="152400" y="194857"/>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33" name="Freeform 132"/>
            <p:cNvSpPr/>
            <p:nvPr/>
          </p:nvSpPr>
          <p:spPr>
            <a:xfrm>
              <a:off x="3804137" y="4505646"/>
              <a:ext cx="137944" cy="249235"/>
            </a:xfrm>
            <a:custGeom>
              <a:avLst/>
              <a:gdLst/>
              <a:ahLst/>
              <a:cxnLst/>
              <a:rect l="0" t="0" r="0" b="0"/>
              <a:pathLst>
                <a:path w="137944" h="249235">
                  <a:moveTo>
                    <a:pt x="117623" y="5394"/>
                  </a:moveTo>
                  <a:lnTo>
                    <a:pt x="101442" y="0"/>
                  </a:lnTo>
                  <a:lnTo>
                    <a:pt x="84467" y="3373"/>
                  </a:lnTo>
                  <a:lnTo>
                    <a:pt x="58880" y="17965"/>
                  </a:lnTo>
                  <a:lnTo>
                    <a:pt x="42973" y="33559"/>
                  </a:lnTo>
                  <a:lnTo>
                    <a:pt x="17235" y="74072"/>
                  </a:lnTo>
                  <a:lnTo>
                    <a:pt x="2585" y="121824"/>
                  </a:lnTo>
                  <a:lnTo>
                    <a:pt x="0" y="170592"/>
                  </a:lnTo>
                  <a:lnTo>
                    <a:pt x="7396" y="199983"/>
                  </a:lnTo>
                  <a:lnTo>
                    <a:pt x="24230" y="222076"/>
                  </a:lnTo>
                  <a:lnTo>
                    <a:pt x="35041" y="231129"/>
                  </a:lnTo>
                  <a:lnTo>
                    <a:pt x="65116" y="241187"/>
                  </a:lnTo>
                  <a:lnTo>
                    <a:pt x="108086" y="246850"/>
                  </a:lnTo>
                  <a:lnTo>
                    <a:pt x="137943" y="249234"/>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34" name="Freeform 133"/>
            <p:cNvSpPr/>
            <p:nvPr/>
          </p:nvSpPr>
          <p:spPr>
            <a:xfrm>
              <a:off x="4006158" y="4541520"/>
              <a:ext cx="141822" cy="196222"/>
            </a:xfrm>
            <a:custGeom>
              <a:avLst/>
              <a:gdLst/>
              <a:ahLst/>
              <a:cxnLst/>
              <a:rect l="0" t="0" r="0" b="0"/>
              <a:pathLst>
                <a:path w="141822" h="196222">
                  <a:moveTo>
                    <a:pt x="37522" y="10160"/>
                  </a:moveTo>
                  <a:lnTo>
                    <a:pt x="10974" y="72497"/>
                  </a:lnTo>
                  <a:lnTo>
                    <a:pt x="0" y="125871"/>
                  </a:lnTo>
                  <a:lnTo>
                    <a:pt x="816" y="167870"/>
                  </a:lnTo>
                  <a:lnTo>
                    <a:pt x="2891" y="179647"/>
                  </a:lnTo>
                  <a:lnTo>
                    <a:pt x="8791" y="187498"/>
                  </a:lnTo>
                  <a:lnTo>
                    <a:pt x="27386" y="196221"/>
                  </a:lnTo>
                  <a:lnTo>
                    <a:pt x="50703" y="194078"/>
                  </a:lnTo>
                  <a:lnTo>
                    <a:pt x="63243" y="190345"/>
                  </a:lnTo>
                  <a:lnTo>
                    <a:pt x="86207" y="174157"/>
                  </a:lnTo>
                  <a:lnTo>
                    <a:pt x="115164" y="139655"/>
                  </a:lnTo>
                  <a:lnTo>
                    <a:pt x="135034" y="97824"/>
                  </a:lnTo>
                  <a:lnTo>
                    <a:pt x="141821" y="67184"/>
                  </a:lnTo>
                  <a:lnTo>
                    <a:pt x="141074" y="38514"/>
                  </a:lnTo>
                  <a:lnTo>
                    <a:pt x="130958" y="16741"/>
                  </a:lnTo>
                  <a:lnTo>
                    <a:pt x="123519" y="7774"/>
                  </a:lnTo>
                  <a:lnTo>
                    <a:pt x="114045" y="2925"/>
                  </a:lnTo>
                  <a:lnTo>
                    <a:pt x="68002" y="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35" name="Freeform 134"/>
            <p:cNvSpPr/>
            <p:nvPr/>
          </p:nvSpPr>
          <p:spPr>
            <a:xfrm>
              <a:off x="4236720" y="4551680"/>
              <a:ext cx="152401" cy="162561"/>
            </a:xfrm>
            <a:custGeom>
              <a:avLst/>
              <a:gdLst/>
              <a:ahLst/>
              <a:cxnLst/>
              <a:rect l="0" t="0" r="0" b="0"/>
              <a:pathLst>
                <a:path w="152401" h="162561">
                  <a:moveTo>
                    <a:pt x="0" y="0"/>
                  </a:moveTo>
                  <a:lnTo>
                    <a:pt x="14141" y="56565"/>
                  </a:lnTo>
                  <a:lnTo>
                    <a:pt x="12117" y="108843"/>
                  </a:lnTo>
                  <a:lnTo>
                    <a:pt x="10740" y="140122"/>
                  </a:lnTo>
                  <a:lnTo>
                    <a:pt x="10236" y="103634"/>
                  </a:lnTo>
                  <a:lnTo>
                    <a:pt x="20970" y="66329"/>
                  </a:lnTo>
                  <a:lnTo>
                    <a:pt x="38449" y="32071"/>
                  </a:lnTo>
                  <a:lnTo>
                    <a:pt x="47082" y="24767"/>
                  </a:lnTo>
                  <a:lnTo>
                    <a:pt x="68715" y="16652"/>
                  </a:lnTo>
                  <a:lnTo>
                    <a:pt x="78548" y="16746"/>
                  </a:lnTo>
                  <a:lnTo>
                    <a:pt x="95493" y="22871"/>
                  </a:lnTo>
                  <a:lnTo>
                    <a:pt x="117727" y="44406"/>
                  </a:lnTo>
                  <a:lnTo>
                    <a:pt x="141242" y="99978"/>
                  </a:lnTo>
                  <a:lnTo>
                    <a:pt x="149094" y="131599"/>
                  </a:lnTo>
                  <a:lnTo>
                    <a:pt x="152400" y="16256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36" name="Freeform 135"/>
            <p:cNvSpPr/>
            <p:nvPr/>
          </p:nvSpPr>
          <p:spPr>
            <a:xfrm>
              <a:off x="4512138" y="4546286"/>
              <a:ext cx="105844" cy="157795"/>
            </a:xfrm>
            <a:custGeom>
              <a:avLst/>
              <a:gdLst/>
              <a:ahLst/>
              <a:cxnLst/>
              <a:rect l="0" t="0" r="0" b="0"/>
              <a:pathLst>
                <a:path w="105844" h="157795">
                  <a:moveTo>
                    <a:pt x="80182" y="5394"/>
                  </a:moveTo>
                  <a:lnTo>
                    <a:pt x="64001" y="0"/>
                  </a:lnTo>
                  <a:lnTo>
                    <a:pt x="47026" y="363"/>
                  </a:lnTo>
                  <a:lnTo>
                    <a:pt x="8533" y="9794"/>
                  </a:lnTo>
                  <a:lnTo>
                    <a:pt x="3065" y="16229"/>
                  </a:lnTo>
                  <a:lnTo>
                    <a:pt x="549" y="25035"/>
                  </a:lnTo>
                  <a:lnTo>
                    <a:pt x="0" y="35422"/>
                  </a:lnTo>
                  <a:lnTo>
                    <a:pt x="3021" y="44604"/>
                  </a:lnTo>
                  <a:lnTo>
                    <a:pt x="15408" y="60827"/>
                  </a:lnTo>
                  <a:lnTo>
                    <a:pt x="41422" y="77259"/>
                  </a:lnTo>
                  <a:lnTo>
                    <a:pt x="100667" y="105382"/>
                  </a:lnTo>
                  <a:lnTo>
                    <a:pt x="105127" y="112693"/>
                  </a:lnTo>
                  <a:lnTo>
                    <a:pt x="105843" y="120953"/>
                  </a:lnTo>
                  <a:lnTo>
                    <a:pt x="104063" y="129847"/>
                  </a:lnTo>
                  <a:lnTo>
                    <a:pt x="99489" y="136905"/>
                  </a:lnTo>
                  <a:lnTo>
                    <a:pt x="85376" y="147757"/>
                  </a:lnTo>
                  <a:lnTo>
                    <a:pt x="29382" y="157794"/>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37" name="Freeform 136"/>
            <p:cNvSpPr/>
            <p:nvPr/>
          </p:nvSpPr>
          <p:spPr>
            <a:xfrm>
              <a:off x="4734560" y="4358640"/>
              <a:ext cx="50801" cy="335281"/>
            </a:xfrm>
            <a:custGeom>
              <a:avLst/>
              <a:gdLst/>
              <a:ahLst/>
              <a:cxnLst/>
              <a:rect l="0" t="0" r="0" b="0"/>
              <a:pathLst>
                <a:path w="50801" h="335281">
                  <a:moveTo>
                    <a:pt x="0" y="0"/>
                  </a:moveTo>
                  <a:lnTo>
                    <a:pt x="14141" y="53211"/>
                  </a:lnTo>
                  <a:lnTo>
                    <a:pt x="18489" y="105325"/>
                  </a:lnTo>
                  <a:lnTo>
                    <a:pt x="26941" y="161540"/>
                  </a:lnTo>
                  <a:lnTo>
                    <a:pt x="32791" y="224657"/>
                  </a:lnTo>
                  <a:lnTo>
                    <a:pt x="41325" y="274657"/>
                  </a:lnTo>
                  <a:lnTo>
                    <a:pt x="50800" y="33528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38" name="Freeform 137"/>
            <p:cNvSpPr/>
            <p:nvPr/>
          </p:nvSpPr>
          <p:spPr>
            <a:xfrm>
              <a:off x="4683760" y="4517720"/>
              <a:ext cx="223521" cy="166041"/>
            </a:xfrm>
            <a:custGeom>
              <a:avLst/>
              <a:gdLst/>
              <a:ahLst/>
              <a:cxnLst/>
              <a:rect l="0" t="0" r="0" b="0"/>
              <a:pathLst>
                <a:path w="223521" h="166041">
                  <a:moveTo>
                    <a:pt x="0" y="54280"/>
                  </a:moveTo>
                  <a:lnTo>
                    <a:pt x="17351" y="39186"/>
                  </a:lnTo>
                  <a:lnTo>
                    <a:pt x="78734" y="10206"/>
                  </a:lnTo>
                  <a:lnTo>
                    <a:pt x="100468" y="1577"/>
                  </a:lnTo>
                  <a:lnTo>
                    <a:pt x="121417" y="0"/>
                  </a:lnTo>
                  <a:lnTo>
                    <a:pt x="162460" y="8186"/>
                  </a:lnTo>
                  <a:lnTo>
                    <a:pt x="187617" y="22811"/>
                  </a:lnTo>
                  <a:lnTo>
                    <a:pt x="199285" y="41046"/>
                  </a:lnTo>
                  <a:lnTo>
                    <a:pt x="207104" y="64203"/>
                  </a:lnTo>
                  <a:lnTo>
                    <a:pt x="217930" y="123808"/>
                  </a:lnTo>
                  <a:lnTo>
                    <a:pt x="223520" y="16604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39" name="Freeform 138"/>
            <p:cNvSpPr/>
            <p:nvPr/>
          </p:nvSpPr>
          <p:spPr>
            <a:xfrm>
              <a:off x="4907280" y="4399280"/>
              <a:ext cx="12701" cy="12701"/>
            </a:xfrm>
            <a:custGeom>
              <a:avLst/>
              <a:gdLst/>
              <a:ahLst/>
              <a:cxnLst/>
              <a:rect l="0" t="0" r="0" b="0"/>
              <a:pathLst>
                <a:path w="12701" h="12701">
                  <a:moveTo>
                    <a:pt x="0" y="0"/>
                  </a:moveTo>
                  <a:lnTo>
                    <a:pt x="12700" y="1270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40" name="Freeform 139"/>
            <p:cNvSpPr/>
            <p:nvPr/>
          </p:nvSpPr>
          <p:spPr>
            <a:xfrm>
              <a:off x="5059680" y="4318000"/>
              <a:ext cx="50801" cy="335281"/>
            </a:xfrm>
            <a:custGeom>
              <a:avLst/>
              <a:gdLst/>
              <a:ahLst/>
              <a:cxnLst/>
              <a:rect l="0" t="0" r="0" b="0"/>
              <a:pathLst>
                <a:path w="50801" h="335281">
                  <a:moveTo>
                    <a:pt x="0" y="0"/>
                  </a:moveTo>
                  <a:lnTo>
                    <a:pt x="3010" y="52250"/>
                  </a:lnTo>
                  <a:lnTo>
                    <a:pt x="8042" y="97890"/>
                  </a:lnTo>
                  <a:lnTo>
                    <a:pt x="15135" y="157813"/>
                  </a:lnTo>
                  <a:lnTo>
                    <a:pt x="26278" y="217356"/>
                  </a:lnTo>
                  <a:lnTo>
                    <a:pt x="32660" y="270761"/>
                  </a:lnTo>
                  <a:lnTo>
                    <a:pt x="47981" y="325936"/>
                  </a:lnTo>
                  <a:lnTo>
                    <a:pt x="50800" y="33528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41" name="Freeform 140"/>
            <p:cNvSpPr/>
            <p:nvPr/>
          </p:nvSpPr>
          <p:spPr>
            <a:xfrm>
              <a:off x="4998720" y="4476092"/>
              <a:ext cx="355601" cy="177189"/>
            </a:xfrm>
            <a:custGeom>
              <a:avLst/>
              <a:gdLst/>
              <a:ahLst/>
              <a:cxnLst/>
              <a:rect l="0" t="0" r="0" b="0"/>
              <a:pathLst>
                <a:path w="355601" h="177189">
                  <a:moveTo>
                    <a:pt x="0" y="45108"/>
                  </a:moveTo>
                  <a:lnTo>
                    <a:pt x="10787" y="34321"/>
                  </a:lnTo>
                  <a:lnTo>
                    <a:pt x="50882" y="18560"/>
                  </a:lnTo>
                  <a:lnTo>
                    <a:pt x="102285" y="4576"/>
                  </a:lnTo>
                  <a:lnTo>
                    <a:pt x="127869" y="0"/>
                  </a:lnTo>
                  <a:lnTo>
                    <a:pt x="150528" y="1730"/>
                  </a:lnTo>
                  <a:lnTo>
                    <a:pt x="159054" y="6029"/>
                  </a:lnTo>
                  <a:lnTo>
                    <a:pt x="171538" y="19837"/>
                  </a:lnTo>
                  <a:lnTo>
                    <a:pt x="184913" y="46652"/>
                  </a:lnTo>
                  <a:lnTo>
                    <a:pt x="191970" y="107163"/>
                  </a:lnTo>
                  <a:lnTo>
                    <a:pt x="192327" y="120345"/>
                  </a:lnTo>
                  <a:lnTo>
                    <a:pt x="195951" y="130261"/>
                  </a:lnTo>
                  <a:lnTo>
                    <a:pt x="209009" y="144290"/>
                  </a:lnTo>
                  <a:lnTo>
                    <a:pt x="216104" y="145096"/>
                  </a:lnTo>
                  <a:lnTo>
                    <a:pt x="223091" y="142247"/>
                  </a:lnTo>
                  <a:lnTo>
                    <a:pt x="243713" y="122056"/>
                  </a:lnTo>
                  <a:lnTo>
                    <a:pt x="281458" y="65048"/>
                  </a:lnTo>
                  <a:lnTo>
                    <a:pt x="285852" y="55015"/>
                  </a:lnTo>
                  <a:lnTo>
                    <a:pt x="289910" y="51712"/>
                  </a:lnTo>
                  <a:lnTo>
                    <a:pt x="293745" y="52898"/>
                  </a:lnTo>
                  <a:lnTo>
                    <a:pt x="297430" y="57075"/>
                  </a:lnTo>
                  <a:lnTo>
                    <a:pt x="309547" y="115866"/>
                  </a:lnTo>
                  <a:lnTo>
                    <a:pt x="324143" y="146601"/>
                  </a:lnTo>
                  <a:lnTo>
                    <a:pt x="336351" y="160960"/>
                  </a:lnTo>
                  <a:lnTo>
                    <a:pt x="355600" y="177188"/>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42" name="Freeform 141"/>
            <p:cNvSpPr/>
            <p:nvPr/>
          </p:nvSpPr>
          <p:spPr>
            <a:xfrm>
              <a:off x="5455920" y="4287520"/>
              <a:ext cx="40641" cy="325121"/>
            </a:xfrm>
            <a:custGeom>
              <a:avLst/>
              <a:gdLst/>
              <a:ahLst/>
              <a:cxnLst/>
              <a:rect l="0" t="0" r="0" b="0"/>
              <a:pathLst>
                <a:path w="40641" h="325121">
                  <a:moveTo>
                    <a:pt x="0" y="0"/>
                  </a:moveTo>
                  <a:lnTo>
                    <a:pt x="3010" y="63301"/>
                  </a:lnTo>
                  <a:lnTo>
                    <a:pt x="8041" y="112454"/>
                  </a:lnTo>
                  <a:lnTo>
                    <a:pt x="12542" y="162765"/>
                  </a:lnTo>
                  <a:lnTo>
                    <a:pt x="18016" y="213421"/>
                  </a:lnTo>
                  <a:lnTo>
                    <a:pt x="25258" y="275712"/>
                  </a:lnTo>
                  <a:lnTo>
                    <a:pt x="40640" y="32512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43" name="Freeform 142"/>
            <p:cNvSpPr/>
            <p:nvPr/>
          </p:nvSpPr>
          <p:spPr>
            <a:xfrm>
              <a:off x="5425440" y="4477034"/>
              <a:ext cx="223521" cy="135607"/>
            </a:xfrm>
            <a:custGeom>
              <a:avLst/>
              <a:gdLst/>
              <a:ahLst/>
              <a:cxnLst/>
              <a:rect l="0" t="0" r="0" b="0"/>
              <a:pathLst>
                <a:path w="223521" h="135607">
                  <a:moveTo>
                    <a:pt x="0" y="34006"/>
                  </a:moveTo>
                  <a:lnTo>
                    <a:pt x="36166" y="25964"/>
                  </a:lnTo>
                  <a:lnTo>
                    <a:pt x="98962" y="16014"/>
                  </a:lnTo>
                  <a:lnTo>
                    <a:pt x="160652" y="0"/>
                  </a:lnTo>
                  <a:lnTo>
                    <a:pt x="182032" y="2335"/>
                  </a:lnTo>
                  <a:lnTo>
                    <a:pt x="192475" y="6119"/>
                  </a:lnTo>
                  <a:lnTo>
                    <a:pt x="200565" y="13157"/>
                  </a:lnTo>
                  <a:lnTo>
                    <a:pt x="212565" y="33018"/>
                  </a:lnTo>
                  <a:lnTo>
                    <a:pt x="221356" y="88416"/>
                  </a:lnTo>
                  <a:lnTo>
                    <a:pt x="223520" y="135606"/>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44" name="Freeform 143"/>
            <p:cNvSpPr/>
            <p:nvPr/>
          </p:nvSpPr>
          <p:spPr>
            <a:xfrm>
              <a:off x="5669280" y="4378960"/>
              <a:ext cx="10161" cy="1"/>
            </a:xfrm>
            <a:custGeom>
              <a:avLst/>
              <a:gdLst/>
              <a:ahLst/>
              <a:cxnLst/>
              <a:rect l="0" t="0" r="0" b="0"/>
              <a:pathLst>
                <a:path w="10161" h="1">
                  <a:moveTo>
                    <a:pt x="10160" y="0"/>
                  </a:moveTo>
                  <a:lnTo>
                    <a:pt x="0" y="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45" name="Freeform 144"/>
            <p:cNvSpPr/>
            <p:nvPr/>
          </p:nvSpPr>
          <p:spPr>
            <a:xfrm>
              <a:off x="5731652" y="4450080"/>
              <a:ext cx="132593" cy="172715"/>
            </a:xfrm>
            <a:custGeom>
              <a:avLst/>
              <a:gdLst/>
              <a:ahLst/>
              <a:cxnLst/>
              <a:rect l="0" t="0" r="0" b="0"/>
              <a:pathLst>
                <a:path w="132593" h="172715">
                  <a:moveTo>
                    <a:pt x="8748" y="0"/>
                  </a:moveTo>
                  <a:lnTo>
                    <a:pt x="0" y="61959"/>
                  </a:lnTo>
                  <a:lnTo>
                    <a:pt x="1125" y="123915"/>
                  </a:lnTo>
                  <a:lnTo>
                    <a:pt x="9499" y="148771"/>
                  </a:lnTo>
                  <a:lnTo>
                    <a:pt x="17151" y="157883"/>
                  </a:lnTo>
                  <a:lnTo>
                    <a:pt x="37695" y="171017"/>
                  </a:lnTo>
                  <a:lnTo>
                    <a:pt x="48366" y="172714"/>
                  </a:lnTo>
                  <a:lnTo>
                    <a:pt x="69254" y="168578"/>
                  </a:lnTo>
                  <a:lnTo>
                    <a:pt x="86816" y="156204"/>
                  </a:lnTo>
                  <a:lnTo>
                    <a:pt x="116487" y="120664"/>
                  </a:lnTo>
                  <a:lnTo>
                    <a:pt x="131860" y="91068"/>
                  </a:lnTo>
                  <a:lnTo>
                    <a:pt x="132592" y="81032"/>
                  </a:lnTo>
                  <a:lnTo>
                    <a:pt x="127383" y="60850"/>
                  </a:lnTo>
                  <a:lnTo>
                    <a:pt x="114532" y="46612"/>
                  </a:lnTo>
                  <a:lnTo>
                    <a:pt x="106364" y="41235"/>
                  </a:lnTo>
                  <a:lnTo>
                    <a:pt x="73294" y="33666"/>
                  </a:lnTo>
                  <a:lnTo>
                    <a:pt x="18908" y="3048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46" name="Freeform 145"/>
            <p:cNvSpPr/>
            <p:nvPr/>
          </p:nvSpPr>
          <p:spPr>
            <a:xfrm>
              <a:off x="5933440" y="4450080"/>
              <a:ext cx="142241" cy="193041"/>
            </a:xfrm>
            <a:custGeom>
              <a:avLst/>
              <a:gdLst/>
              <a:ahLst/>
              <a:cxnLst/>
              <a:rect l="0" t="0" r="0" b="0"/>
              <a:pathLst>
                <a:path w="142241" h="193041">
                  <a:moveTo>
                    <a:pt x="0" y="0"/>
                  </a:moveTo>
                  <a:lnTo>
                    <a:pt x="14142" y="61959"/>
                  </a:lnTo>
                  <a:lnTo>
                    <a:pt x="17970" y="116933"/>
                  </a:lnTo>
                  <a:lnTo>
                    <a:pt x="14105" y="143020"/>
                  </a:lnTo>
                  <a:lnTo>
                    <a:pt x="27737" y="91922"/>
                  </a:lnTo>
                  <a:lnTo>
                    <a:pt x="38573" y="55584"/>
                  </a:lnTo>
                  <a:lnTo>
                    <a:pt x="49505" y="37498"/>
                  </a:lnTo>
                  <a:lnTo>
                    <a:pt x="64900" y="24945"/>
                  </a:lnTo>
                  <a:lnTo>
                    <a:pt x="73746" y="20016"/>
                  </a:lnTo>
                  <a:lnTo>
                    <a:pt x="81902" y="18989"/>
                  </a:lnTo>
                  <a:lnTo>
                    <a:pt x="96985" y="23867"/>
                  </a:lnTo>
                  <a:lnTo>
                    <a:pt x="118169" y="44701"/>
                  </a:lnTo>
                  <a:lnTo>
                    <a:pt x="133352" y="83111"/>
                  </a:lnTo>
                  <a:lnTo>
                    <a:pt x="140485" y="138546"/>
                  </a:lnTo>
                  <a:lnTo>
                    <a:pt x="142240" y="19304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47" name="Freeform 146"/>
            <p:cNvSpPr/>
            <p:nvPr/>
          </p:nvSpPr>
          <p:spPr>
            <a:xfrm>
              <a:off x="6174227" y="4511040"/>
              <a:ext cx="216414" cy="132081"/>
            </a:xfrm>
            <a:custGeom>
              <a:avLst/>
              <a:gdLst/>
              <a:ahLst/>
              <a:cxnLst/>
              <a:rect l="0" t="0" r="0" b="0"/>
              <a:pathLst>
                <a:path w="216414" h="132081">
                  <a:moveTo>
                    <a:pt x="84333" y="0"/>
                  </a:moveTo>
                  <a:lnTo>
                    <a:pt x="25590" y="41169"/>
                  </a:lnTo>
                  <a:lnTo>
                    <a:pt x="11941" y="55551"/>
                  </a:lnTo>
                  <a:lnTo>
                    <a:pt x="2111" y="73231"/>
                  </a:lnTo>
                  <a:lnTo>
                    <a:pt x="0" y="92378"/>
                  </a:lnTo>
                  <a:lnTo>
                    <a:pt x="1018" y="102225"/>
                  </a:lnTo>
                  <a:lnTo>
                    <a:pt x="6212" y="107661"/>
                  </a:lnTo>
                  <a:lnTo>
                    <a:pt x="14190" y="110157"/>
                  </a:lnTo>
                  <a:lnTo>
                    <a:pt x="43982" y="108275"/>
                  </a:lnTo>
                  <a:lnTo>
                    <a:pt x="54046" y="106050"/>
                  </a:lnTo>
                  <a:lnTo>
                    <a:pt x="84390" y="86738"/>
                  </a:lnTo>
                  <a:lnTo>
                    <a:pt x="109436" y="59567"/>
                  </a:lnTo>
                  <a:lnTo>
                    <a:pt x="125763" y="30067"/>
                  </a:lnTo>
                  <a:lnTo>
                    <a:pt x="128886" y="27947"/>
                  </a:lnTo>
                  <a:lnTo>
                    <a:pt x="130968" y="31049"/>
                  </a:lnTo>
                  <a:lnTo>
                    <a:pt x="143825" y="86498"/>
                  </a:lnTo>
                  <a:lnTo>
                    <a:pt x="154424" y="109564"/>
                  </a:lnTo>
                  <a:lnTo>
                    <a:pt x="162670" y="117069"/>
                  </a:lnTo>
                  <a:lnTo>
                    <a:pt x="192462" y="127633"/>
                  </a:lnTo>
                  <a:lnTo>
                    <a:pt x="216413" y="13208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48" name="Freeform 147"/>
            <p:cNvSpPr/>
            <p:nvPr/>
          </p:nvSpPr>
          <p:spPr>
            <a:xfrm>
              <a:off x="6502400" y="4318000"/>
              <a:ext cx="30481" cy="284481"/>
            </a:xfrm>
            <a:custGeom>
              <a:avLst/>
              <a:gdLst/>
              <a:ahLst/>
              <a:cxnLst/>
              <a:rect l="0" t="0" r="0" b="0"/>
              <a:pathLst>
                <a:path w="30481" h="284481">
                  <a:moveTo>
                    <a:pt x="0" y="0"/>
                  </a:moveTo>
                  <a:lnTo>
                    <a:pt x="8041" y="36166"/>
                  </a:lnTo>
                  <a:lnTo>
                    <a:pt x="9881" y="98962"/>
                  </a:lnTo>
                  <a:lnTo>
                    <a:pt x="10105" y="152548"/>
                  </a:lnTo>
                  <a:lnTo>
                    <a:pt x="15542" y="206616"/>
                  </a:lnTo>
                  <a:lnTo>
                    <a:pt x="27732" y="265293"/>
                  </a:lnTo>
                  <a:lnTo>
                    <a:pt x="30480" y="284480"/>
                  </a:lnTo>
                </a:path>
              </a:pathLst>
            </a:custGeom>
            <a:ln w="38100" cap="flat" cmpd="sng" algn="ctr">
              <a:solidFill>
                <a:srgbClr val="0093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Tree>
    <p:extLst>
      <p:ext uri="{BB962C8B-B14F-4D97-AF65-F5344CB8AC3E}">
        <p14:creationId xmlns:p14="http://schemas.microsoft.com/office/powerpoint/2010/main" val="20486834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144</Words>
  <Application>Microsoft Office PowerPoint</Application>
  <PresentationFormat>Custom</PresentationFormat>
  <Paragraphs>48</Paragraphs>
  <Slides>8</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8</vt:i4>
      </vt:variant>
    </vt:vector>
  </HeadingPairs>
  <TitlesOfParts>
    <vt:vector size="18" baseType="lpstr">
      <vt:lpstr>Arial</vt:lpstr>
      <vt:lpstr>Arial - 36</vt:lpstr>
      <vt:lpstr>Times New Roman - 22</vt:lpstr>
      <vt:lpstr>Times New Roman - 20</vt:lpstr>
      <vt:lpstr>Bodoni MT Black - 22</vt:lpstr>
      <vt:lpstr>Times New Roman - 26</vt:lpstr>
      <vt:lpstr>Bodoni MT Black - 20</vt:lpstr>
      <vt:lpstr>Calibri</vt:lpstr>
      <vt:lpstr>Times New Roman - 28</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Rochester City School District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Locker, Lori</dc:creator>
  <cp:lastModifiedBy>Locker, Lori</cp:lastModifiedBy>
  <cp:revision>1</cp:revision>
  <dcterms:created xsi:type="dcterms:W3CDTF">2014-02-25T12:44:18Z</dcterms:created>
  <dcterms:modified xsi:type="dcterms:W3CDTF">2014-02-25T12:44:34Z</dcterms:modified>
</cp:coreProperties>
</file>