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4" r:id="rId4"/>
    <p:sldId id="272" r:id="rId5"/>
    <p:sldId id="257" r:id="rId6"/>
    <p:sldId id="268" r:id="rId7"/>
    <p:sldId id="273" r:id="rId8"/>
    <p:sldId id="259" r:id="rId9"/>
    <p:sldId id="269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B06"/>
    <a:srgbClr val="0D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0" autoAdjust="0"/>
    <p:restoredTop sz="94660"/>
  </p:normalViewPr>
  <p:slideViewPr>
    <p:cSldViewPr snapToGrid="0">
      <p:cViewPr>
        <p:scale>
          <a:sx n="100" d="100"/>
          <a:sy n="100" d="100"/>
        </p:scale>
        <p:origin x="2856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ves, Isaias" userId="b2fc524d-7b91-47c5-939c-9fd03b9b09a2" providerId="ADAL" clId="{E1B0A2F9-463D-4D10-B31F-8FA30438D88F}"/>
    <pc:docChg chg="custSel addSld modSld modMainMaster">
      <pc:chgData name="Nieves, Isaias" userId="b2fc524d-7b91-47c5-939c-9fd03b9b09a2" providerId="ADAL" clId="{E1B0A2F9-463D-4D10-B31F-8FA30438D88F}" dt="2023-01-11T15:31:33.412" v="3"/>
      <pc:docMkLst>
        <pc:docMk/>
      </pc:docMkLst>
      <pc:sldChg chg="delSp add">
        <pc:chgData name="Nieves, Isaias" userId="b2fc524d-7b91-47c5-939c-9fd03b9b09a2" providerId="ADAL" clId="{E1B0A2F9-463D-4D10-B31F-8FA30438D88F}" dt="2023-01-11T15:31:33.412" v="3"/>
        <pc:sldMkLst>
          <pc:docMk/>
          <pc:sldMk cId="1089024391" sldId="276"/>
        </pc:sldMkLst>
        <pc:spChg chg="del">
          <ac:chgData name="Nieves, Isaias" userId="b2fc524d-7b91-47c5-939c-9fd03b9b09a2" providerId="ADAL" clId="{E1B0A2F9-463D-4D10-B31F-8FA30438D88F}" dt="2023-01-11T15:31:33.412" v="3"/>
          <ac:spMkLst>
            <pc:docMk/>
            <pc:sldMk cId="1089024391" sldId="276"/>
            <ac:spMk id="2" creationId="{FE1A93C9-BF5B-472E-8D21-6A0BBB46771C}"/>
          </ac:spMkLst>
        </pc:spChg>
        <pc:spChg chg="del">
          <ac:chgData name="Nieves, Isaias" userId="b2fc524d-7b91-47c5-939c-9fd03b9b09a2" providerId="ADAL" clId="{E1B0A2F9-463D-4D10-B31F-8FA30438D88F}" dt="2023-01-11T15:31:33.412" v="3"/>
          <ac:spMkLst>
            <pc:docMk/>
            <pc:sldMk cId="1089024391" sldId="276"/>
            <ac:spMk id="3" creationId="{36D757A1-BFB3-426B-8AEE-3014434D0E64}"/>
          </ac:spMkLst>
        </pc:spChg>
        <pc:spChg chg="del">
          <ac:chgData name="Nieves, Isaias" userId="b2fc524d-7b91-47c5-939c-9fd03b9b09a2" providerId="ADAL" clId="{E1B0A2F9-463D-4D10-B31F-8FA30438D88F}" dt="2023-01-11T15:31:33.412" v="3"/>
          <ac:spMkLst>
            <pc:docMk/>
            <pc:sldMk cId="1089024391" sldId="276"/>
            <ac:spMk id="4" creationId="{02152FB1-E9E4-44A7-B4ED-008198CB3CF1}"/>
          </ac:spMkLst>
        </pc:spChg>
      </pc:sldChg>
      <pc:sldMasterChg chg="modSldLayout">
        <pc:chgData name="Nieves, Isaias" userId="b2fc524d-7b91-47c5-939c-9fd03b9b09a2" providerId="ADAL" clId="{E1B0A2F9-463D-4D10-B31F-8FA30438D88F}" dt="2023-01-11T15:31:20.715" v="1"/>
        <pc:sldMasterMkLst>
          <pc:docMk/>
          <pc:sldMasterMk cId="2287096365" sldId="2147483648"/>
        </pc:sldMasterMkLst>
        <pc:sldLayoutChg chg="addSp delSp modSp">
          <pc:chgData name="Nieves, Isaias" userId="b2fc524d-7b91-47c5-939c-9fd03b9b09a2" providerId="ADAL" clId="{E1B0A2F9-463D-4D10-B31F-8FA30438D88F}" dt="2023-01-11T15:31:20.715" v="1"/>
          <pc:sldLayoutMkLst>
            <pc:docMk/>
            <pc:sldMasterMk cId="2287096365" sldId="2147483648"/>
            <pc:sldLayoutMk cId="3267314574" sldId="2147483662"/>
          </pc:sldLayoutMkLst>
          <pc:spChg chg="del">
            <ac:chgData name="Nieves, Isaias" userId="b2fc524d-7b91-47c5-939c-9fd03b9b09a2" providerId="ADAL" clId="{E1B0A2F9-463D-4D10-B31F-8FA30438D88F}" dt="2023-01-11T15:31:18.528" v="0" actId="478"/>
            <ac:spMkLst>
              <pc:docMk/>
              <pc:sldMasterMk cId="2287096365" sldId="2147483648"/>
              <pc:sldLayoutMk cId="3267314574" sldId="2147483662"/>
              <ac:spMk id="2" creationId="{E6BBC6D6-3F6C-4C62-8C00-574A31B66AD6}"/>
            </ac:spMkLst>
          </pc:spChg>
          <pc:spChg chg="del">
            <ac:chgData name="Nieves, Isaias" userId="b2fc524d-7b91-47c5-939c-9fd03b9b09a2" providerId="ADAL" clId="{E1B0A2F9-463D-4D10-B31F-8FA30438D88F}" dt="2023-01-11T15:31:18.528" v="0" actId="478"/>
            <ac:spMkLst>
              <pc:docMk/>
              <pc:sldMasterMk cId="2287096365" sldId="2147483648"/>
              <pc:sldLayoutMk cId="3267314574" sldId="2147483662"/>
              <ac:spMk id="3" creationId="{8C870588-49C9-447A-9434-E8720A53DD6A}"/>
            </ac:spMkLst>
          </pc:spChg>
          <pc:spChg chg="del">
            <ac:chgData name="Nieves, Isaias" userId="b2fc524d-7b91-47c5-939c-9fd03b9b09a2" providerId="ADAL" clId="{E1B0A2F9-463D-4D10-B31F-8FA30438D88F}" dt="2023-01-11T15:31:18.528" v="0" actId="478"/>
            <ac:spMkLst>
              <pc:docMk/>
              <pc:sldMasterMk cId="2287096365" sldId="2147483648"/>
              <pc:sldLayoutMk cId="3267314574" sldId="2147483662"/>
              <ac:spMk id="4" creationId="{59D1E6FE-9FE2-448A-89E1-EAA514543BB6}"/>
            </ac:spMkLst>
          </pc:spChg>
          <pc:spChg chg="del">
            <ac:chgData name="Nieves, Isaias" userId="b2fc524d-7b91-47c5-939c-9fd03b9b09a2" providerId="ADAL" clId="{E1B0A2F9-463D-4D10-B31F-8FA30438D88F}" dt="2023-01-11T15:31:18.528" v="0" actId="478"/>
            <ac:spMkLst>
              <pc:docMk/>
              <pc:sldMasterMk cId="2287096365" sldId="2147483648"/>
              <pc:sldLayoutMk cId="3267314574" sldId="2147483662"/>
              <ac:spMk id="5" creationId="{D277EE28-71E3-4A12-9B05-62CFAA62464F}"/>
            </ac:spMkLst>
          </pc:spChg>
          <pc:picChg chg="add mod">
            <ac:chgData name="Nieves, Isaias" userId="b2fc524d-7b91-47c5-939c-9fd03b9b09a2" providerId="ADAL" clId="{E1B0A2F9-463D-4D10-B31F-8FA30438D88F}" dt="2023-01-11T15:31:20.715" v="1"/>
            <ac:picMkLst>
              <pc:docMk/>
              <pc:sldMasterMk cId="2287096365" sldId="2147483648"/>
              <pc:sldLayoutMk cId="3267314574" sldId="2147483662"/>
              <ac:picMk id="7" creationId="{4B1A9A05-70B7-49ED-913B-B9655E921C7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E789ED-88FD-4835-B2EF-C461D491A7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43"/>
            <a:ext cx="12192000" cy="5337175"/>
          </a:xfrm>
          <a:custGeom>
            <a:avLst/>
            <a:gdLst>
              <a:gd name="connsiteX0" fmla="*/ 0 w 12192000"/>
              <a:gd name="connsiteY0" fmla="*/ 0 h 5337175"/>
              <a:gd name="connsiteX1" fmla="*/ 12192000 w 12192000"/>
              <a:gd name="connsiteY1" fmla="*/ 0 h 5337175"/>
              <a:gd name="connsiteX2" fmla="*/ 12192000 w 12192000"/>
              <a:gd name="connsiteY2" fmla="*/ 5337175 h 5337175"/>
              <a:gd name="connsiteX3" fmla="*/ 2345272 w 12192000"/>
              <a:gd name="connsiteY3" fmla="*/ 5337175 h 5337175"/>
              <a:gd name="connsiteX4" fmla="*/ 2338963 w 12192000"/>
              <a:gd name="connsiteY4" fmla="*/ 5272883 h 5337175"/>
              <a:gd name="connsiteX5" fmla="*/ 1524591 w 12192000"/>
              <a:gd name="connsiteY5" fmla="*/ 4591050 h 5337175"/>
              <a:gd name="connsiteX6" fmla="*/ 710220 w 12192000"/>
              <a:gd name="connsiteY6" fmla="*/ 5272883 h 5337175"/>
              <a:gd name="connsiteX7" fmla="*/ 703910 w 12192000"/>
              <a:gd name="connsiteY7" fmla="*/ 5337175 h 5337175"/>
              <a:gd name="connsiteX8" fmla="*/ 0 w 12192000"/>
              <a:gd name="connsiteY8" fmla="*/ 5337175 h 533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337175">
                <a:moveTo>
                  <a:pt x="0" y="0"/>
                </a:moveTo>
                <a:lnTo>
                  <a:pt x="12192000" y="0"/>
                </a:lnTo>
                <a:lnTo>
                  <a:pt x="12192000" y="5337175"/>
                </a:lnTo>
                <a:lnTo>
                  <a:pt x="2345272" y="5337175"/>
                </a:lnTo>
                <a:lnTo>
                  <a:pt x="2338963" y="5272883"/>
                </a:lnTo>
                <a:cubicBezTo>
                  <a:pt x="2261451" y="4883762"/>
                  <a:pt x="1926297" y="4591050"/>
                  <a:pt x="1524591" y="4591050"/>
                </a:cubicBezTo>
                <a:cubicBezTo>
                  <a:pt x="1122886" y="4591050"/>
                  <a:pt x="787731" y="4883762"/>
                  <a:pt x="710220" y="5272883"/>
                </a:cubicBezTo>
                <a:lnTo>
                  <a:pt x="703910" y="5337175"/>
                </a:lnTo>
                <a:lnTo>
                  <a:pt x="0" y="5337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635D9-6DB6-46B2-A6A8-538DD2343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4316534"/>
            <a:ext cx="12189291" cy="25414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8DAF-AE23-4CB1-ACF2-5579D957D3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9225" y="5716586"/>
            <a:ext cx="5476875" cy="420687"/>
          </a:xfrm>
        </p:spPr>
        <p:txBody>
          <a:bodyPr anchor="ctr"/>
          <a:lstStyle>
            <a:lvl1pPr marL="0" indent="0">
              <a:buNone/>
              <a:defRPr b="1" cap="all" baseline="0">
                <a:solidFill>
                  <a:srgbClr val="FDCB0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C35934-3E82-4972-9782-5CAA26CCD7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9225" y="6099173"/>
            <a:ext cx="5857875" cy="555627"/>
          </a:xfrm>
        </p:spPr>
        <p:txBody>
          <a:bodyPr>
            <a:noAutofit/>
          </a:bodyPr>
          <a:lstStyle>
            <a:lvl1pPr marL="0" indent="0"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9A6212-E5C7-49C8-AE28-CB9469AE0A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4550" y="5567359"/>
            <a:ext cx="2266950" cy="682627"/>
          </a:xfrm>
        </p:spPr>
        <p:txBody>
          <a:bodyPr>
            <a:noAutofit/>
          </a:bodyPr>
          <a:lstStyle>
            <a:lvl1pPr marL="0" indent="0" algn="r">
              <a:buNone/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748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_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BE45B-5C10-48B3-89C2-4EF651CA7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E8D8E4-E0C3-4BB7-8795-1EC5FAC571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7781" cy="6858000"/>
          </a:xfrm>
          <a:custGeom>
            <a:avLst/>
            <a:gdLst>
              <a:gd name="connsiteX0" fmla="*/ 0 w 5107781"/>
              <a:gd name="connsiteY0" fmla="*/ 0 h 6858000"/>
              <a:gd name="connsiteX1" fmla="*/ 5107781 w 5107781"/>
              <a:gd name="connsiteY1" fmla="*/ 0 h 6858000"/>
              <a:gd name="connsiteX2" fmla="*/ 5107781 w 5107781"/>
              <a:gd name="connsiteY2" fmla="*/ 405512 h 6858000"/>
              <a:gd name="connsiteX3" fmla="*/ 4965557 w 5107781"/>
              <a:gd name="connsiteY3" fmla="*/ 419884 h 6858000"/>
              <a:gd name="connsiteX4" fmla="*/ 4312444 w 5107781"/>
              <a:gd name="connsiteY4" fmla="*/ 1223170 h 6858000"/>
              <a:gd name="connsiteX5" fmla="*/ 4965557 w 5107781"/>
              <a:gd name="connsiteY5" fmla="*/ 2026456 h 6858000"/>
              <a:gd name="connsiteX6" fmla="*/ 5107781 w 5107781"/>
              <a:gd name="connsiteY6" fmla="*/ 2040828 h 6858000"/>
              <a:gd name="connsiteX7" fmla="*/ 5107781 w 5107781"/>
              <a:gd name="connsiteY7" fmla="*/ 6858000 h 6858000"/>
              <a:gd name="connsiteX8" fmla="*/ 0 w 510778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7781" h="6858000">
                <a:moveTo>
                  <a:pt x="0" y="0"/>
                </a:moveTo>
                <a:lnTo>
                  <a:pt x="5107781" y="0"/>
                </a:lnTo>
                <a:lnTo>
                  <a:pt x="5107781" y="405512"/>
                </a:lnTo>
                <a:lnTo>
                  <a:pt x="4965557" y="419884"/>
                </a:lnTo>
                <a:cubicBezTo>
                  <a:pt x="4592826" y="496341"/>
                  <a:pt x="4312444" y="826932"/>
                  <a:pt x="4312444" y="1223170"/>
                </a:cubicBezTo>
                <a:cubicBezTo>
                  <a:pt x="4312444" y="1619408"/>
                  <a:pt x="4592826" y="1949999"/>
                  <a:pt x="4965557" y="2026456"/>
                </a:cubicBezTo>
                <a:lnTo>
                  <a:pt x="5107781" y="2040828"/>
                </a:lnTo>
                <a:lnTo>
                  <a:pt x="510778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E4AB7-2626-4B30-A4FA-19D87713EA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699" y="1985962"/>
            <a:ext cx="5107779" cy="348456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FDCB06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headers: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3A8543-94FD-4CF3-9E1D-0EEC73FFB3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699" y="927100"/>
            <a:ext cx="2722541" cy="646115"/>
          </a:xfrm>
        </p:spPr>
        <p:txBody>
          <a:bodyPr/>
          <a:lstStyle>
            <a:lvl1pPr marL="0" indent="0">
              <a:buNone/>
              <a:defRPr lang="en-US" sz="3600" kern="1200" cap="all" spc="-30" dirty="0">
                <a:solidFill>
                  <a:srgbClr val="FDCB0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slide </a:t>
            </a:r>
          </a:p>
        </p:txBody>
      </p:sp>
    </p:spTree>
    <p:extLst>
      <p:ext uri="{BB962C8B-B14F-4D97-AF65-F5344CB8AC3E}">
        <p14:creationId xmlns:p14="http://schemas.microsoft.com/office/powerpoint/2010/main" val="40708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1A9A05-70B7-49ED-913B-B9655E921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1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6E7CB-95F8-4D9F-BB0E-71027621D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EB12035-DA13-4183-9081-875B4AD49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350"/>
            <a:ext cx="4038600" cy="5343525"/>
          </a:xfrm>
          <a:custGeom>
            <a:avLst/>
            <a:gdLst>
              <a:gd name="connsiteX0" fmla="*/ 0 w 4038600"/>
              <a:gd name="connsiteY0" fmla="*/ 0 h 5343525"/>
              <a:gd name="connsiteX1" fmla="*/ 4038600 w 4038600"/>
              <a:gd name="connsiteY1" fmla="*/ 0 h 5343525"/>
              <a:gd name="connsiteX2" fmla="*/ 4038600 w 4038600"/>
              <a:gd name="connsiteY2" fmla="*/ 5343525 h 5343525"/>
              <a:gd name="connsiteX3" fmla="*/ 2349458 w 4038600"/>
              <a:gd name="connsiteY3" fmla="*/ 5343525 h 5343525"/>
              <a:gd name="connsiteX4" fmla="*/ 2338963 w 4038600"/>
              <a:gd name="connsiteY4" fmla="*/ 5272883 h 5343525"/>
              <a:gd name="connsiteX5" fmla="*/ 1524591 w 4038600"/>
              <a:gd name="connsiteY5" fmla="*/ 4591050 h 5343525"/>
              <a:gd name="connsiteX6" fmla="*/ 710219 w 4038600"/>
              <a:gd name="connsiteY6" fmla="*/ 5272883 h 5343525"/>
              <a:gd name="connsiteX7" fmla="*/ 699724 w 4038600"/>
              <a:gd name="connsiteY7" fmla="*/ 5343525 h 5343525"/>
              <a:gd name="connsiteX8" fmla="*/ 0 w 4038600"/>
              <a:gd name="connsiteY8" fmla="*/ 5343525 h 53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5343525">
                <a:moveTo>
                  <a:pt x="0" y="0"/>
                </a:moveTo>
                <a:lnTo>
                  <a:pt x="4038600" y="0"/>
                </a:lnTo>
                <a:lnTo>
                  <a:pt x="4038600" y="5343525"/>
                </a:lnTo>
                <a:lnTo>
                  <a:pt x="2349458" y="5343525"/>
                </a:lnTo>
                <a:lnTo>
                  <a:pt x="2338963" y="5272883"/>
                </a:lnTo>
                <a:cubicBezTo>
                  <a:pt x="2261451" y="4883762"/>
                  <a:pt x="1926297" y="4591050"/>
                  <a:pt x="1524591" y="4591050"/>
                </a:cubicBezTo>
                <a:cubicBezTo>
                  <a:pt x="1122886" y="4591050"/>
                  <a:pt x="787731" y="4883762"/>
                  <a:pt x="710219" y="5272883"/>
                </a:cubicBezTo>
                <a:lnTo>
                  <a:pt x="699724" y="5343525"/>
                </a:lnTo>
                <a:lnTo>
                  <a:pt x="0" y="5343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9A6212-E5C7-49C8-AE28-CB9469AE0A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4550" y="5567359"/>
            <a:ext cx="2266950" cy="682627"/>
          </a:xfrm>
        </p:spPr>
        <p:txBody>
          <a:bodyPr>
            <a:noAutofit/>
          </a:bodyPr>
          <a:lstStyle>
            <a:lvl1pPr marL="0" indent="0" algn="r">
              <a:buNone/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BF24EAD-E9BC-40D1-A7C1-593F5AB53E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53400" y="-1375"/>
            <a:ext cx="4038600" cy="5343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6047BB8-E47A-480B-BB75-365D8FC0A1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88606" y="0"/>
            <a:ext cx="4014788" cy="5343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6FF3B7-9D30-4818-A0FD-3A42214955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9225" y="5716586"/>
            <a:ext cx="5476875" cy="420687"/>
          </a:xfrm>
        </p:spPr>
        <p:txBody>
          <a:bodyPr anchor="ctr"/>
          <a:lstStyle>
            <a:lvl1pPr marL="0" indent="0">
              <a:buNone/>
              <a:defRPr b="1" cap="all" baseline="0">
                <a:solidFill>
                  <a:srgbClr val="FDCB0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B1884DA-32D3-4508-AC42-AF52E327C1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9225" y="6099173"/>
            <a:ext cx="5857875" cy="555627"/>
          </a:xfrm>
        </p:spPr>
        <p:txBody>
          <a:bodyPr>
            <a:noAutofit/>
          </a:bodyPr>
          <a:lstStyle>
            <a:lvl1pPr marL="0" indent="0"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45720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7FC97-26C4-4D97-B468-B4CE7D1F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304303E-2E9E-4967-A25C-72A6777CE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178"/>
            <a:ext cx="3022600" cy="5338763"/>
          </a:xfrm>
          <a:custGeom>
            <a:avLst/>
            <a:gdLst>
              <a:gd name="connsiteX0" fmla="*/ 0 w 3022600"/>
              <a:gd name="connsiteY0" fmla="*/ 0 h 5338763"/>
              <a:gd name="connsiteX1" fmla="*/ 3022600 w 3022600"/>
              <a:gd name="connsiteY1" fmla="*/ 0 h 5338763"/>
              <a:gd name="connsiteX2" fmla="*/ 3022600 w 3022600"/>
              <a:gd name="connsiteY2" fmla="*/ 5338763 h 5338763"/>
              <a:gd name="connsiteX3" fmla="*/ 2348750 w 3022600"/>
              <a:gd name="connsiteY3" fmla="*/ 5338763 h 5338763"/>
              <a:gd name="connsiteX4" fmla="*/ 2338963 w 3022600"/>
              <a:gd name="connsiteY4" fmla="*/ 5272883 h 5338763"/>
              <a:gd name="connsiteX5" fmla="*/ 1524591 w 3022600"/>
              <a:gd name="connsiteY5" fmla="*/ 4591050 h 5338763"/>
              <a:gd name="connsiteX6" fmla="*/ 710219 w 3022600"/>
              <a:gd name="connsiteY6" fmla="*/ 5272883 h 5338763"/>
              <a:gd name="connsiteX7" fmla="*/ 700432 w 3022600"/>
              <a:gd name="connsiteY7" fmla="*/ 5338763 h 5338763"/>
              <a:gd name="connsiteX8" fmla="*/ 0 w 3022600"/>
              <a:gd name="connsiteY8" fmla="*/ 5338763 h 533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2600" h="5338763">
                <a:moveTo>
                  <a:pt x="0" y="0"/>
                </a:moveTo>
                <a:lnTo>
                  <a:pt x="3022600" y="0"/>
                </a:lnTo>
                <a:lnTo>
                  <a:pt x="3022600" y="5338763"/>
                </a:lnTo>
                <a:lnTo>
                  <a:pt x="2348750" y="5338763"/>
                </a:lnTo>
                <a:lnTo>
                  <a:pt x="2338963" y="5272883"/>
                </a:lnTo>
                <a:cubicBezTo>
                  <a:pt x="2261451" y="4883762"/>
                  <a:pt x="1926297" y="4591050"/>
                  <a:pt x="1524591" y="4591050"/>
                </a:cubicBezTo>
                <a:cubicBezTo>
                  <a:pt x="1122886" y="4591050"/>
                  <a:pt x="787731" y="4883762"/>
                  <a:pt x="710219" y="5272883"/>
                </a:cubicBezTo>
                <a:lnTo>
                  <a:pt x="700432" y="5338763"/>
                </a:lnTo>
                <a:lnTo>
                  <a:pt x="0" y="53387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9A6212-E5C7-49C8-AE28-CB9469AE0A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4550" y="5567359"/>
            <a:ext cx="2266950" cy="682627"/>
          </a:xfrm>
        </p:spPr>
        <p:txBody>
          <a:bodyPr>
            <a:noAutofit/>
          </a:bodyPr>
          <a:lstStyle>
            <a:lvl1pPr marL="0" indent="0" algn="r">
              <a:buNone/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283E304-3A22-42E9-B336-73349A4129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69400" y="0"/>
            <a:ext cx="3022600" cy="533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9416793-F513-4653-A110-FF62ABE34C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19812" y="-1"/>
            <a:ext cx="2998787" cy="533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CEBE8FA-AF38-4609-93CD-19D35060FC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71812" y="-2"/>
            <a:ext cx="2998787" cy="533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9C016E-7292-4F8E-AB7E-DF3A7DBA93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9225" y="5716586"/>
            <a:ext cx="5476875" cy="420687"/>
          </a:xfrm>
        </p:spPr>
        <p:txBody>
          <a:bodyPr anchor="ctr"/>
          <a:lstStyle>
            <a:lvl1pPr marL="0" indent="0">
              <a:buNone/>
              <a:defRPr b="1" cap="all" baseline="0">
                <a:solidFill>
                  <a:srgbClr val="FDCB0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4EF1706-88EB-481D-8FF8-6D9AA96E10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9225" y="6099173"/>
            <a:ext cx="5857875" cy="555627"/>
          </a:xfrm>
        </p:spPr>
        <p:txBody>
          <a:bodyPr>
            <a:noAutofit/>
          </a:bodyPr>
          <a:lstStyle>
            <a:lvl1pPr marL="0" indent="0"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3460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5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04E96-0C57-446D-8FC9-A61D27912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15EC5E4-1E4F-4290-93DA-6C56BBC25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350"/>
            <a:ext cx="2417488" cy="5341144"/>
          </a:xfrm>
          <a:custGeom>
            <a:avLst/>
            <a:gdLst>
              <a:gd name="connsiteX0" fmla="*/ 0 w 2417488"/>
              <a:gd name="connsiteY0" fmla="*/ 0 h 5341144"/>
              <a:gd name="connsiteX1" fmla="*/ 2417488 w 2417488"/>
              <a:gd name="connsiteY1" fmla="*/ 0 h 5341144"/>
              <a:gd name="connsiteX2" fmla="*/ 2417488 w 2417488"/>
              <a:gd name="connsiteY2" fmla="*/ 5341144 h 5341144"/>
              <a:gd name="connsiteX3" fmla="*/ 2349104 w 2417488"/>
              <a:gd name="connsiteY3" fmla="*/ 5341144 h 5341144"/>
              <a:gd name="connsiteX4" fmla="*/ 2338963 w 2417488"/>
              <a:gd name="connsiteY4" fmla="*/ 5272883 h 5341144"/>
              <a:gd name="connsiteX5" fmla="*/ 1524591 w 2417488"/>
              <a:gd name="connsiteY5" fmla="*/ 4591050 h 5341144"/>
              <a:gd name="connsiteX6" fmla="*/ 710219 w 2417488"/>
              <a:gd name="connsiteY6" fmla="*/ 5272883 h 5341144"/>
              <a:gd name="connsiteX7" fmla="*/ 700078 w 2417488"/>
              <a:gd name="connsiteY7" fmla="*/ 5341144 h 5341144"/>
              <a:gd name="connsiteX8" fmla="*/ 0 w 2417488"/>
              <a:gd name="connsiteY8" fmla="*/ 5341144 h 534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488" h="5341144">
                <a:moveTo>
                  <a:pt x="0" y="0"/>
                </a:moveTo>
                <a:lnTo>
                  <a:pt x="2417488" y="0"/>
                </a:lnTo>
                <a:lnTo>
                  <a:pt x="2417488" y="5341144"/>
                </a:lnTo>
                <a:lnTo>
                  <a:pt x="2349104" y="5341144"/>
                </a:lnTo>
                <a:lnTo>
                  <a:pt x="2338963" y="5272883"/>
                </a:lnTo>
                <a:cubicBezTo>
                  <a:pt x="2261451" y="4883762"/>
                  <a:pt x="1926297" y="4591050"/>
                  <a:pt x="1524591" y="4591050"/>
                </a:cubicBezTo>
                <a:cubicBezTo>
                  <a:pt x="1122886" y="4591050"/>
                  <a:pt x="787731" y="4883762"/>
                  <a:pt x="710219" y="5272883"/>
                </a:cubicBezTo>
                <a:lnTo>
                  <a:pt x="700078" y="5341144"/>
                </a:lnTo>
                <a:lnTo>
                  <a:pt x="0" y="53411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9A6212-E5C7-49C8-AE28-CB9469AE0A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4550" y="5567359"/>
            <a:ext cx="2266950" cy="682627"/>
          </a:xfrm>
        </p:spPr>
        <p:txBody>
          <a:bodyPr>
            <a:noAutofit/>
          </a:bodyPr>
          <a:lstStyle>
            <a:lvl1pPr marL="0" indent="0" algn="r">
              <a:buNone/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C7921F0-7042-4B47-9ADB-239AF30B22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73919" y="0"/>
            <a:ext cx="2417488" cy="5341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F6BCCF18-C466-41EC-95EA-1CA538DBD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39012" y="-398"/>
            <a:ext cx="2395538" cy="5341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9B99B73D-DA78-4791-8767-484EBEF861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97934" y="0"/>
            <a:ext cx="2395538" cy="5341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152188C7-0F77-4B5A-8CD8-A4DCD3A065A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56857" y="0"/>
            <a:ext cx="2396130" cy="5341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4EE9D72-4924-41FB-B023-2E94205E6C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9225" y="5716586"/>
            <a:ext cx="5476875" cy="420687"/>
          </a:xfrm>
        </p:spPr>
        <p:txBody>
          <a:bodyPr anchor="ctr"/>
          <a:lstStyle>
            <a:lvl1pPr marL="0" indent="0">
              <a:buNone/>
              <a:defRPr b="1" cap="all" baseline="0">
                <a:solidFill>
                  <a:srgbClr val="FDCB0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0246660-5111-4F6F-9080-06743B52A0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9225" y="6099173"/>
            <a:ext cx="5857875" cy="555627"/>
          </a:xfrm>
        </p:spPr>
        <p:txBody>
          <a:bodyPr>
            <a:noAutofit/>
          </a:bodyPr>
          <a:lstStyle>
            <a:lvl1pPr marL="0" indent="0"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49981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2769A5-C32B-4BAB-992F-84BA06014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89CD66-4850-4724-84B0-8D5EA7B83E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38600" cy="5741194"/>
          </a:xfrm>
          <a:custGeom>
            <a:avLst/>
            <a:gdLst>
              <a:gd name="connsiteX0" fmla="*/ 0 w 4038600"/>
              <a:gd name="connsiteY0" fmla="*/ 0 h 5741194"/>
              <a:gd name="connsiteX1" fmla="*/ 4038600 w 4038600"/>
              <a:gd name="connsiteY1" fmla="*/ 0 h 5741194"/>
              <a:gd name="connsiteX2" fmla="*/ 4038600 w 4038600"/>
              <a:gd name="connsiteY2" fmla="*/ 5741194 h 5741194"/>
              <a:gd name="connsiteX3" fmla="*/ 1856179 w 4038600"/>
              <a:gd name="connsiteY3" fmla="*/ 5741194 h 5741194"/>
              <a:gd name="connsiteX4" fmla="*/ 1824278 w 4038600"/>
              <a:gd name="connsiteY4" fmla="*/ 5638917 h 5741194"/>
              <a:gd name="connsiteX5" fmla="*/ 1212850 w 4038600"/>
              <a:gd name="connsiteY5" fmla="*/ 5235574 h 5741194"/>
              <a:gd name="connsiteX6" fmla="*/ 601422 w 4038600"/>
              <a:gd name="connsiteY6" fmla="*/ 5638917 h 5741194"/>
              <a:gd name="connsiteX7" fmla="*/ 569521 w 4038600"/>
              <a:gd name="connsiteY7" fmla="*/ 5741194 h 5741194"/>
              <a:gd name="connsiteX8" fmla="*/ 0 w 4038600"/>
              <a:gd name="connsiteY8" fmla="*/ 5741194 h 57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5741194">
                <a:moveTo>
                  <a:pt x="0" y="0"/>
                </a:moveTo>
                <a:lnTo>
                  <a:pt x="4038600" y="0"/>
                </a:lnTo>
                <a:lnTo>
                  <a:pt x="4038600" y="5741194"/>
                </a:lnTo>
                <a:lnTo>
                  <a:pt x="1856179" y="5741194"/>
                </a:lnTo>
                <a:lnTo>
                  <a:pt x="1824278" y="5638917"/>
                </a:lnTo>
                <a:cubicBezTo>
                  <a:pt x="1723542" y="5401890"/>
                  <a:pt x="1487712" y="5235574"/>
                  <a:pt x="1212850" y="5235574"/>
                </a:cubicBezTo>
                <a:cubicBezTo>
                  <a:pt x="937989" y="5235574"/>
                  <a:pt x="702158" y="5401890"/>
                  <a:pt x="601422" y="5638917"/>
                </a:cubicBezTo>
                <a:lnTo>
                  <a:pt x="569521" y="5741194"/>
                </a:lnTo>
                <a:lnTo>
                  <a:pt x="0" y="57411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D29F6E8-7A5F-407C-A8D0-BD596131C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0"/>
            <a:ext cx="4038600" cy="574119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1A49D2E-5F62-4D93-9402-2B188FBDB3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90987" y="0"/>
            <a:ext cx="4007643" cy="574119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6EF3FF-B21E-4677-9806-3019475522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9334" y="6047376"/>
            <a:ext cx="4573566" cy="504012"/>
          </a:xfrm>
        </p:spPr>
        <p:txBody>
          <a:bodyPr>
            <a:normAutofit/>
          </a:bodyPr>
          <a:lstStyle>
            <a:lvl1pPr marL="0" indent="0">
              <a:buNone/>
              <a:defRPr lang="en-US" sz="3200" kern="1200" cap="all" spc="-30" dirty="0">
                <a:solidFill>
                  <a:srgbClr val="FDCB0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slide 3 up </a:t>
            </a:r>
          </a:p>
        </p:txBody>
      </p:sp>
    </p:spTree>
    <p:extLst>
      <p:ext uri="{BB962C8B-B14F-4D97-AF65-F5344CB8AC3E}">
        <p14:creationId xmlns:p14="http://schemas.microsoft.com/office/powerpoint/2010/main" val="24273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Full 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4AC57-2F6F-4E6C-89CB-667375763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ADE561-6C9E-415F-8D93-31B7ED7D6E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292" cy="5743575"/>
          </a:xfrm>
          <a:custGeom>
            <a:avLst/>
            <a:gdLst>
              <a:gd name="connsiteX0" fmla="*/ 0 w 12189292"/>
              <a:gd name="connsiteY0" fmla="*/ 0 h 5743575"/>
              <a:gd name="connsiteX1" fmla="*/ 12189292 w 12189292"/>
              <a:gd name="connsiteY1" fmla="*/ 0 h 5743575"/>
              <a:gd name="connsiteX2" fmla="*/ 12189292 w 12189292"/>
              <a:gd name="connsiteY2" fmla="*/ 5743575 h 5743575"/>
              <a:gd name="connsiteX3" fmla="*/ 1856727 w 12189292"/>
              <a:gd name="connsiteY3" fmla="*/ 5743575 h 5743575"/>
              <a:gd name="connsiteX4" fmla="*/ 1824216 w 12189292"/>
              <a:gd name="connsiteY4" fmla="*/ 5639028 h 5743575"/>
              <a:gd name="connsiteX5" fmla="*/ 1212057 w 12189292"/>
              <a:gd name="connsiteY5" fmla="*/ 5233988 h 5743575"/>
              <a:gd name="connsiteX6" fmla="*/ 599899 w 12189292"/>
              <a:gd name="connsiteY6" fmla="*/ 5639028 h 5743575"/>
              <a:gd name="connsiteX7" fmla="*/ 567387 w 12189292"/>
              <a:gd name="connsiteY7" fmla="*/ 5743575 h 5743575"/>
              <a:gd name="connsiteX8" fmla="*/ 0 w 12189292"/>
              <a:gd name="connsiteY8" fmla="*/ 5743575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9292" h="5743575">
                <a:moveTo>
                  <a:pt x="0" y="0"/>
                </a:moveTo>
                <a:lnTo>
                  <a:pt x="12189292" y="0"/>
                </a:lnTo>
                <a:lnTo>
                  <a:pt x="12189292" y="5743575"/>
                </a:lnTo>
                <a:lnTo>
                  <a:pt x="1856727" y="5743575"/>
                </a:lnTo>
                <a:lnTo>
                  <a:pt x="1824216" y="5639028"/>
                </a:lnTo>
                <a:cubicBezTo>
                  <a:pt x="1723359" y="5401003"/>
                  <a:pt x="1487247" y="5233988"/>
                  <a:pt x="1212057" y="5233988"/>
                </a:cubicBezTo>
                <a:cubicBezTo>
                  <a:pt x="936867" y="5233988"/>
                  <a:pt x="700755" y="5401003"/>
                  <a:pt x="599899" y="5639028"/>
                </a:cubicBezTo>
                <a:lnTo>
                  <a:pt x="567387" y="5743575"/>
                </a:lnTo>
                <a:lnTo>
                  <a:pt x="0" y="5743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9D5FDD-F55A-4D33-A88B-C353C1731B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9334" y="6047376"/>
            <a:ext cx="4573566" cy="504012"/>
          </a:xfrm>
        </p:spPr>
        <p:txBody>
          <a:bodyPr>
            <a:normAutofit/>
          </a:bodyPr>
          <a:lstStyle>
            <a:lvl1pPr marL="0" indent="0">
              <a:buNone/>
              <a:defRPr lang="en-US" sz="3200" kern="1200" cap="all" spc="-30" dirty="0">
                <a:solidFill>
                  <a:srgbClr val="FDCB0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Full color </a:t>
            </a:r>
            <a:r>
              <a:rPr lang="en-US" dirty="0" err="1"/>
              <a:t>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0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83F914-4F6C-499B-B2B3-3EC83FBD5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9525"/>
            <a:ext cx="12190815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45B26E-0B3B-450F-8BB1-DDA447E1E2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671" y="1340791"/>
            <a:ext cx="4026904" cy="553998"/>
          </a:xfrm>
        </p:spPr>
        <p:txBody>
          <a:bodyPr>
            <a:noAutofit/>
          </a:bodyPr>
          <a:lstStyle>
            <a:lvl1pPr marL="0" indent="0">
              <a:buNone/>
              <a:defRPr sz="2800" b="1" cap="all" baseline="0">
                <a:solidFill>
                  <a:srgbClr val="FDCB06"/>
                </a:solidFill>
              </a:defRPr>
            </a:lvl1pPr>
          </a:lstStyle>
          <a:p>
            <a:pPr lvl="0"/>
            <a:r>
              <a:rPr lang="en-US" dirty="0"/>
              <a:t>Paragraph Header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304C8D-9D20-4165-82BC-D78B8BA8D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671" y="1916534"/>
            <a:ext cx="3464929" cy="553998"/>
          </a:xfrm>
        </p:spPr>
        <p:txBody>
          <a:bodyPr>
            <a:normAutofit/>
          </a:bodyPr>
          <a:lstStyle>
            <a:lvl1pPr marL="0" indent="0">
              <a:buNone/>
              <a:defRPr sz="2800" b="0" cap="none" baseline="0">
                <a:solidFill>
                  <a:srgbClr val="0D50A0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337EEEC-7056-4F70-BE5E-80736E5522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2371" y="1340791"/>
            <a:ext cx="4026904" cy="553998"/>
          </a:xfrm>
        </p:spPr>
        <p:txBody>
          <a:bodyPr>
            <a:noAutofit/>
          </a:bodyPr>
          <a:lstStyle>
            <a:lvl1pPr marL="0" indent="0">
              <a:buNone/>
              <a:defRPr sz="2800" b="1" cap="all" baseline="0">
                <a:solidFill>
                  <a:srgbClr val="FDCB06"/>
                </a:solidFill>
              </a:defRPr>
            </a:lvl1pPr>
          </a:lstStyle>
          <a:p>
            <a:pPr lvl="0"/>
            <a:r>
              <a:rPr lang="en-US" dirty="0"/>
              <a:t>Paragraph Header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C121641-1FB9-4424-A8AF-E111E563CE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2371" y="1916534"/>
            <a:ext cx="3464929" cy="553998"/>
          </a:xfrm>
        </p:spPr>
        <p:txBody>
          <a:bodyPr>
            <a:normAutofit/>
          </a:bodyPr>
          <a:lstStyle>
            <a:lvl1pPr marL="0" indent="0">
              <a:buNone/>
              <a:defRPr sz="2800" b="0" cap="none" baseline="0">
                <a:solidFill>
                  <a:srgbClr val="0D50A0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43DE4B-8BBF-466E-B9EF-8A09BB52D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034" y="499362"/>
            <a:ext cx="8712200" cy="493698"/>
          </a:xfrm>
        </p:spPr>
        <p:txBody>
          <a:bodyPr/>
          <a:lstStyle>
            <a:lvl1pPr marL="0" indent="0">
              <a:buNone/>
              <a:defRPr lang="en-US" sz="3200" b="1" kern="1200" cap="all" spc="-30" dirty="0">
                <a:solidFill>
                  <a:srgbClr val="0D50A0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FULL TEXT SLIDE</a:t>
            </a:r>
          </a:p>
        </p:txBody>
      </p:sp>
    </p:spTree>
    <p:extLst>
      <p:ext uri="{BB962C8B-B14F-4D97-AF65-F5344CB8AC3E}">
        <p14:creationId xmlns:p14="http://schemas.microsoft.com/office/powerpoint/2010/main" val="185133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BD538-704F-4455-82BC-084B68D6E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A522DF-6258-4570-8AFB-75B89FBC29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7781" cy="6858000"/>
          </a:xfrm>
          <a:custGeom>
            <a:avLst/>
            <a:gdLst>
              <a:gd name="connsiteX0" fmla="*/ 0 w 5107781"/>
              <a:gd name="connsiteY0" fmla="*/ 0 h 6858000"/>
              <a:gd name="connsiteX1" fmla="*/ 5107781 w 5107781"/>
              <a:gd name="connsiteY1" fmla="*/ 0 h 6858000"/>
              <a:gd name="connsiteX2" fmla="*/ 5107781 w 5107781"/>
              <a:gd name="connsiteY2" fmla="*/ 401833 h 6858000"/>
              <a:gd name="connsiteX3" fmla="*/ 5058448 w 5107781"/>
              <a:gd name="connsiteY3" fmla="*/ 404296 h 6858000"/>
              <a:gd name="connsiteX4" fmla="*/ 4311650 w 5107781"/>
              <a:gd name="connsiteY4" fmla="*/ 1222375 h 6858000"/>
              <a:gd name="connsiteX5" fmla="*/ 5058448 w 5107781"/>
              <a:gd name="connsiteY5" fmla="*/ 2040455 h 6858000"/>
              <a:gd name="connsiteX6" fmla="*/ 5107781 w 5107781"/>
              <a:gd name="connsiteY6" fmla="*/ 2042917 h 6858000"/>
              <a:gd name="connsiteX7" fmla="*/ 5107781 w 5107781"/>
              <a:gd name="connsiteY7" fmla="*/ 6858000 h 6858000"/>
              <a:gd name="connsiteX8" fmla="*/ 0 w 510778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7781" h="6858000">
                <a:moveTo>
                  <a:pt x="0" y="0"/>
                </a:moveTo>
                <a:lnTo>
                  <a:pt x="5107781" y="0"/>
                </a:lnTo>
                <a:lnTo>
                  <a:pt x="5107781" y="401833"/>
                </a:lnTo>
                <a:lnTo>
                  <a:pt x="5058448" y="404296"/>
                </a:lnTo>
                <a:cubicBezTo>
                  <a:pt x="4638983" y="446407"/>
                  <a:pt x="4311650" y="796602"/>
                  <a:pt x="4311650" y="1222375"/>
                </a:cubicBezTo>
                <a:cubicBezTo>
                  <a:pt x="4311650" y="1648148"/>
                  <a:pt x="4638983" y="1998343"/>
                  <a:pt x="5058448" y="2040455"/>
                </a:cubicBezTo>
                <a:lnTo>
                  <a:pt x="5107781" y="2042917"/>
                </a:lnTo>
                <a:lnTo>
                  <a:pt x="510778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EE03E-AE2C-4F03-BE2F-8A7F23791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699" y="1887538"/>
            <a:ext cx="5107781" cy="4157662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Aft>
                <a:spcPts val="600"/>
              </a:spcAft>
              <a:buClr>
                <a:srgbClr val="FDCB06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A5F1E7-1443-4FB1-BCA2-39D3486E7B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699" y="927100"/>
            <a:ext cx="2722541" cy="646115"/>
          </a:xfrm>
        </p:spPr>
        <p:txBody>
          <a:bodyPr/>
          <a:lstStyle>
            <a:lvl1pPr marL="0" indent="0">
              <a:buNone/>
              <a:defRPr lang="en-US" sz="3600" kern="1200" cap="all" spc="-30" dirty="0">
                <a:solidFill>
                  <a:srgbClr val="FDCB0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slide </a:t>
            </a:r>
          </a:p>
        </p:txBody>
      </p:sp>
    </p:spTree>
    <p:extLst>
      <p:ext uri="{BB962C8B-B14F-4D97-AF65-F5344CB8AC3E}">
        <p14:creationId xmlns:p14="http://schemas.microsoft.com/office/powerpoint/2010/main" val="214915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BE45B-5C10-48B3-89C2-4EF651CA7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E8D8E4-E0C3-4BB7-8795-1EC5FAC571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7781" cy="6858000"/>
          </a:xfrm>
          <a:custGeom>
            <a:avLst/>
            <a:gdLst>
              <a:gd name="connsiteX0" fmla="*/ 0 w 5107781"/>
              <a:gd name="connsiteY0" fmla="*/ 0 h 6858000"/>
              <a:gd name="connsiteX1" fmla="*/ 5107781 w 5107781"/>
              <a:gd name="connsiteY1" fmla="*/ 0 h 6858000"/>
              <a:gd name="connsiteX2" fmla="*/ 5107781 w 5107781"/>
              <a:gd name="connsiteY2" fmla="*/ 405512 h 6858000"/>
              <a:gd name="connsiteX3" fmla="*/ 4965557 w 5107781"/>
              <a:gd name="connsiteY3" fmla="*/ 419884 h 6858000"/>
              <a:gd name="connsiteX4" fmla="*/ 4312444 w 5107781"/>
              <a:gd name="connsiteY4" fmla="*/ 1223170 h 6858000"/>
              <a:gd name="connsiteX5" fmla="*/ 4965557 w 5107781"/>
              <a:gd name="connsiteY5" fmla="*/ 2026456 h 6858000"/>
              <a:gd name="connsiteX6" fmla="*/ 5107781 w 5107781"/>
              <a:gd name="connsiteY6" fmla="*/ 2040828 h 6858000"/>
              <a:gd name="connsiteX7" fmla="*/ 5107781 w 5107781"/>
              <a:gd name="connsiteY7" fmla="*/ 6858000 h 6858000"/>
              <a:gd name="connsiteX8" fmla="*/ 0 w 510778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7781" h="6858000">
                <a:moveTo>
                  <a:pt x="0" y="0"/>
                </a:moveTo>
                <a:lnTo>
                  <a:pt x="5107781" y="0"/>
                </a:lnTo>
                <a:lnTo>
                  <a:pt x="5107781" y="405512"/>
                </a:lnTo>
                <a:lnTo>
                  <a:pt x="4965557" y="419884"/>
                </a:lnTo>
                <a:cubicBezTo>
                  <a:pt x="4592826" y="496341"/>
                  <a:pt x="4312444" y="826932"/>
                  <a:pt x="4312444" y="1223170"/>
                </a:cubicBezTo>
                <a:cubicBezTo>
                  <a:pt x="4312444" y="1619408"/>
                  <a:pt x="4592826" y="1949999"/>
                  <a:pt x="4965557" y="2026456"/>
                </a:cubicBezTo>
                <a:lnTo>
                  <a:pt x="5107781" y="2040828"/>
                </a:lnTo>
                <a:lnTo>
                  <a:pt x="510778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E4AB7-2626-4B30-A4FA-19D87713EA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699" y="2547937"/>
            <a:ext cx="5107779" cy="348456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3A8543-94FD-4CF3-9E1D-0EEC73FFB3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699" y="927100"/>
            <a:ext cx="2722541" cy="646115"/>
          </a:xfrm>
        </p:spPr>
        <p:txBody>
          <a:bodyPr/>
          <a:lstStyle>
            <a:lvl1pPr marL="0" indent="0">
              <a:buNone/>
              <a:defRPr lang="en-US" sz="3600" kern="1200" cap="all" spc="-30" dirty="0">
                <a:solidFill>
                  <a:srgbClr val="FDCB0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slide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E95F44-5221-4E5C-8B1D-038A6DFECA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699" y="1930400"/>
            <a:ext cx="3838575" cy="569915"/>
          </a:xfrm>
        </p:spPr>
        <p:txBody>
          <a:bodyPr>
            <a:noAutofit/>
          </a:bodyPr>
          <a:lstStyle>
            <a:lvl1pPr marL="0" indent="0">
              <a:buNone/>
              <a:defRPr sz="2800" cap="all" baseline="0"/>
            </a:lvl1pPr>
          </a:lstStyle>
          <a:p>
            <a:pPr lvl="0"/>
            <a:r>
              <a:rPr lang="en-US" dirty="0"/>
              <a:t>Paragraph Header</a:t>
            </a:r>
          </a:p>
        </p:txBody>
      </p:sp>
    </p:spTree>
    <p:extLst>
      <p:ext uri="{BB962C8B-B14F-4D97-AF65-F5344CB8AC3E}">
        <p14:creationId xmlns:p14="http://schemas.microsoft.com/office/powerpoint/2010/main" val="15749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A2C0A-A86B-42EC-AA66-C5AE0057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789F6-E3FA-4C37-A8E6-640ED6971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8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AEA9-67E8-4728-B94F-C75DE8BB6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2863-3ACF-45BC-8C7F-114F51B31FF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1ED3A-9AB7-4AD0-B204-1CEC3BAE4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83F4F-E9A1-4433-890B-0C9D6EBE5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A8EB-AC80-43F5-853D-910DF9EB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9" r:id="rId4"/>
    <p:sldLayoutId id="2147483650" r:id="rId5"/>
    <p:sldLayoutId id="2147483655" r:id="rId6"/>
    <p:sldLayoutId id="2147483660" r:id="rId7"/>
    <p:sldLayoutId id="2147483652" r:id="rId8"/>
    <p:sldLayoutId id="2147483656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DCB0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FDCB0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DCB0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DCB0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DCB0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DCB0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590526-9210-46EB-9EB2-2AFBD3CED2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E39A013-14B6-49D8-9614-6033575373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2CCA2E1-5BD1-498F-B367-0F64D00DA0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AADAE1C-C1E7-4572-8225-F61950144A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9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F19866-9368-4257-BD9A-5A9F94D75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654A6D-2497-4DC9-AA44-155CFC6C8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 headers: </a:t>
            </a:r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1BA0AB-4B84-4B0E-98DC-6A1C816B9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b="1" dirty="0">
                <a:solidFill>
                  <a:schemeClr val="bg1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93780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02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1581E2-996A-434B-8D6A-B30DE8DA2E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AEF4-9826-44C5-A550-E109E8E9CF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694ECD-763F-4822-BB57-9C7A7063C2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EBCF92-2088-4824-883C-C9F66B0E39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87FEE-2FFB-4C81-A967-951FB5395F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4A4EC-7720-42F9-853F-396878DF6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C1B5D9F-070D-49BC-AB06-937ADAB9D9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32623-8C40-4BFD-9F3E-EEB116D431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13623F-9A6E-455D-8EFC-7724510940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9B1638-FFF5-4C2D-88D5-917CBAF5CB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FF80AD-23B3-4D25-8FA0-974DCBB9D6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8D190-572E-44F9-B096-F36FBB64E9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4D4DE-EE84-48D9-9EDB-093516350E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C17E87-64E2-4A3C-8385-3B0A9E8B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1B04490-DA6C-45A4-AC27-070E83C90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C125F-0549-4BAD-9881-2B96D3FBD1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5AB4BB-1077-4004-82E3-2BE54F8ADBB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BF5272-53B9-464B-93D7-9760E77FF0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28707A-624D-46A2-AF8D-2AEAFD97946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2DB16B-E1F2-4F08-BEE3-A917A293337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8E75C-C164-48F7-951E-E5124E270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C526F-1E30-48C7-9DFF-237F1203CC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7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5F945B-0CBC-4842-8082-08F0F0C337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C326D-55D5-44A1-908D-271639D65E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3ED288-9CED-4B64-A00E-A1E28E39C1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4840E-2A37-4908-9110-779FF2CDC4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TITLE SLIDE </a:t>
            </a:r>
            <a:r>
              <a:rPr lang="en-US" b="1" dirty="0">
                <a:solidFill>
                  <a:schemeClr val="bg1"/>
                </a:solidFill>
              </a:rPr>
              <a:t>3 UP</a:t>
            </a:r>
          </a:p>
        </p:txBody>
      </p:sp>
    </p:spTree>
    <p:extLst>
      <p:ext uri="{BB962C8B-B14F-4D97-AF65-F5344CB8AC3E}">
        <p14:creationId xmlns:p14="http://schemas.microsoft.com/office/powerpoint/2010/main" val="293855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AB74D6-1C01-4D17-BB60-554FD0BEB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2B0007-50C9-44E3-8588-F36F9F69FA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FULL COLOR </a:t>
            </a:r>
            <a:r>
              <a:rPr lang="en-US" b="1" dirty="0">
                <a:solidFill>
                  <a:schemeClr val="bg1"/>
                </a:solidFill>
              </a:rPr>
              <a:t>BG</a:t>
            </a:r>
          </a:p>
        </p:txBody>
      </p:sp>
    </p:spTree>
    <p:extLst>
      <p:ext uri="{BB962C8B-B14F-4D97-AF65-F5344CB8AC3E}">
        <p14:creationId xmlns:p14="http://schemas.microsoft.com/office/powerpoint/2010/main" val="256242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8AA3DA7-034C-4F99-8A45-12C34B570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CF9ED3E-0C04-424A-B9EA-1BE960FFEE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5B7CC9-B4C3-4866-88B7-4CE343B2E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EF428D-7D92-4190-9748-6D319990F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5A81C8B-FF27-45A5-8823-5AE24A5683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2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2B565F-8C57-4019-8287-C06B42815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28EBF-5EBD-4319-8281-503F9D612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E15C3D-1A4F-40EB-BB3D-9240DE134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b="1" dirty="0">
                <a:solidFill>
                  <a:schemeClr val="bg1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81326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707EB4-9324-4197-BF78-64D847396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F75715-C78E-41E0-889A-BDEE5BACD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1BA0AB-4B84-4B0E-98DC-6A1C816B9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b="1" dirty="0">
                <a:solidFill>
                  <a:schemeClr val="bg1"/>
                </a:solidFill>
              </a:rPr>
              <a:t>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2BB351-C4E4-49E3-872B-78D3C0B438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7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17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Nieves, Isaias</dc:creator>
  <cp:lastModifiedBy>Nieves, Isaias</cp:lastModifiedBy>
  <cp:revision>110</cp:revision>
  <dcterms:created xsi:type="dcterms:W3CDTF">2022-09-19T17:22:27Z</dcterms:created>
  <dcterms:modified xsi:type="dcterms:W3CDTF">2023-01-11T15:31:37Z</dcterms:modified>
</cp:coreProperties>
</file>