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871" r:id="rId2"/>
    <p:sldId id="923" r:id="rId3"/>
    <p:sldId id="897" r:id="rId4"/>
    <p:sldId id="900" r:id="rId5"/>
    <p:sldId id="917" r:id="rId6"/>
    <p:sldId id="918" r:id="rId7"/>
    <p:sldId id="919" r:id="rId8"/>
    <p:sldId id="925" r:id="rId9"/>
    <p:sldId id="921" r:id="rId10"/>
    <p:sldId id="899" r:id="rId11"/>
    <p:sldId id="318" r:id="rId12"/>
    <p:sldId id="372" r:id="rId13"/>
    <p:sldId id="905" r:id="rId14"/>
    <p:sldId id="888" r:id="rId15"/>
    <p:sldId id="906" r:id="rId16"/>
    <p:sldId id="907" r:id="rId17"/>
    <p:sldId id="908" r:id="rId18"/>
    <p:sldId id="909" r:id="rId19"/>
    <p:sldId id="910" r:id="rId20"/>
    <p:sldId id="911" r:id="rId21"/>
    <p:sldId id="912" r:id="rId22"/>
    <p:sldId id="913" r:id="rId23"/>
    <p:sldId id="926" r:id="rId24"/>
    <p:sldId id="881" r:id="rId25"/>
    <p:sldId id="916" r:id="rId26"/>
    <p:sldId id="914" r:id="rId27"/>
    <p:sldId id="915" r:id="rId28"/>
    <p:sldId id="924" r:id="rId29"/>
    <p:sldId id="270" r:id="rId30"/>
    <p:sldId id="286" r:id="rId31"/>
    <p:sldId id="265"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4">
          <p15:clr>
            <a:srgbClr val="A4A3A4"/>
          </p15:clr>
        </p15:guide>
        <p15:guide id="2" orient="horz" pos="2916">
          <p15:clr>
            <a:srgbClr val="A4A3A4"/>
          </p15:clr>
        </p15:guide>
        <p15:guide id="3" orient="horz" pos="2196">
          <p15:clr>
            <a:srgbClr val="A4A3A4"/>
          </p15:clr>
        </p15:guide>
        <p15:guide id="4" orient="horz" pos="276">
          <p15:clr>
            <a:srgbClr val="A4A3A4"/>
          </p15:clr>
        </p15:guide>
        <p15:guide id="5" orient="horz" pos="468">
          <p15:clr>
            <a:srgbClr val="A4A3A4"/>
          </p15:clr>
        </p15:guide>
        <p15:guide id="6" pos="5712">
          <p15:clr>
            <a:srgbClr val="A4A3A4"/>
          </p15:clr>
        </p15:guide>
        <p15:guide id="7" pos="5376">
          <p15:clr>
            <a:srgbClr val="A4A3A4"/>
          </p15:clr>
        </p15:guide>
        <p15:guide id="8" pos="4224">
          <p15:clr>
            <a:srgbClr val="A4A3A4"/>
          </p15:clr>
        </p15:guide>
        <p15:guide id="9" pos="48">
          <p15:clr>
            <a:srgbClr val="A4A3A4"/>
          </p15:clr>
        </p15:guide>
        <p15:guide id="10" pos="7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7F9"/>
    <a:srgbClr val="12837F"/>
    <a:srgbClr val="FF8F00"/>
    <a:srgbClr val="ED4058"/>
    <a:srgbClr val="EC435B"/>
    <a:srgbClr val="364D66"/>
    <a:srgbClr val="D8DBE1"/>
    <a:srgbClr val="A8AFB9"/>
    <a:srgbClr val="F94760"/>
    <a:srgbClr val="496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2" autoAdjust="0"/>
    <p:restoredTop sz="93817" autoAdjust="0"/>
  </p:normalViewPr>
  <p:slideViewPr>
    <p:cSldViewPr>
      <p:cViewPr>
        <p:scale>
          <a:sx n="89" d="100"/>
          <a:sy n="89" d="100"/>
        </p:scale>
        <p:origin x="552" y="48"/>
      </p:cViewPr>
      <p:guideLst>
        <p:guide orient="horz" pos="3204"/>
        <p:guide orient="horz" pos="2916"/>
        <p:guide orient="horz" pos="2196"/>
        <p:guide orient="horz" pos="276"/>
        <p:guide orient="horz" pos="468"/>
        <p:guide pos="5712"/>
        <p:guide pos="5376"/>
        <p:guide pos="4224"/>
        <p:guide pos="48"/>
        <p:guide pos="720"/>
      </p:guideLst>
    </p:cSldViewPr>
  </p:slideViewPr>
  <p:notesTextViewPr>
    <p:cViewPr>
      <p:scale>
        <a:sx n="1" d="1"/>
        <a:sy n="1" d="1"/>
      </p:scale>
      <p:origin x="0" y="0"/>
    </p:cViewPr>
  </p:notesTextViewPr>
  <p:sorterViewPr>
    <p:cViewPr>
      <p:scale>
        <a:sx n="63" d="100"/>
        <a:sy n="63" d="100"/>
      </p:scale>
      <p:origin x="0" y="0"/>
    </p:cViewPr>
  </p:sorterViewPr>
  <p:notesViewPr>
    <p:cSldViewPr>
      <p:cViewPr varScale="1">
        <p:scale>
          <a:sx n="53" d="100"/>
          <a:sy n="53" d="100"/>
        </p:scale>
        <p:origin x="-29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52735495631E-2"/>
          <c:y val="8.1946388823759528E-2"/>
          <c:w val="0.96562499999999996"/>
          <c:h val="0.68188252986056597"/>
        </c:manualLayout>
      </c:layout>
      <c:barChart>
        <c:barDir val="col"/>
        <c:grouping val="clustered"/>
        <c:varyColors val="0"/>
        <c:ser>
          <c:idx val="0"/>
          <c:order val="0"/>
          <c:tx>
            <c:strRef>
              <c:f>Sheet1!$B$1</c:f>
              <c:strCache>
                <c:ptCount val="1"/>
                <c:pt idx="0">
                  <c:v>Applied to at Least 1 College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 Tasks</c:v>
                </c:pt>
                <c:pt idx="1">
                  <c:v>1-4 Tasks</c:v>
                </c:pt>
                <c:pt idx="2">
                  <c:v>5-9 Tasks</c:v>
                </c:pt>
                <c:pt idx="3">
                  <c:v>10+ Tasks</c:v>
                </c:pt>
              </c:strCache>
            </c:strRef>
          </c:cat>
          <c:val>
            <c:numRef>
              <c:f>Sheet1!$B$2:$B$5</c:f>
              <c:numCache>
                <c:formatCode>0%</c:formatCode>
                <c:ptCount val="4"/>
                <c:pt idx="0">
                  <c:v>0.03</c:v>
                </c:pt>
                <c:pt idx="1">
                  <c:v>0.56000000000000005</c:v>
                </c:pt>
                <c:pt idx="2">
                  <c:v>0.69</c:v>
                </c:pt>
                <c:pt idx="3">
                  <c:v>1</c:v>
                </c:pt>
              </c:numCache>
            </c:numRef>
          </c:val>
          <c:extLst>
            <c:ext xmlns:c16="http://schemas.microsoft.com/office/drawing/2014/chart" uri="{C3380CC4-5D6E-409C-BE32-E72D297353CC}">
              <c16:uniqueId val="{00000000-63CA-A94D-B5C8-20367519C4BE}"/>
            </c:ext>
          </c:extLst>
        </c:ser>
        <c:dLbls>
          <c:dLblPos val="outEnd"/>
          <c:showLegendKey val="0"/>
          <c:showVal val="1"/>
          <c:showCatName val="0"/>
          <c:showSerName val="0"/>
          <c:showPercent val="0"/>
          <c:showBubbleSize val="0"/>
        </c:dLbls>
        <c:gapWidth val="94"/>
        <c:overlap val="-27"/>
        <c:axId val="1776237200"/>
        <c:axId val="1804638512"/>
      </c:barChart>
      <c:catAx>
        <c:axId val="177623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04638512"/>
        <c:crosses val="autoZero"/>
        <c:auto val="1"/>
        <c:lblAlgn val="ctr"/>
        <c:lblOffset val="100"/>
        <c:noMultiLvlLbl val="0"/>
      </c:catAx>
      <c:valAx>
        <c:axId val="1804638512"/>
        <c:scaling>
          <c:orientation val="minMax"/>
          <c:max val="1"/>
        </c:scaling>
        <c:delete val="1"/>
        <c:axPos val="l"/>
        <c:numFmt formatCode="0%" sourceLinked="1"/>
        <c:majorTickMark val="none"/>
        <c:minorTickMark val="none"/>
        <c:tickLblPos val="nextTo"/>
        <c:crossAx val="177623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85000"/>
        </a:schemeClr>
      </a:solidFill>
    </a:ln>
    <a:effectLst/>
  </c:spPr>
  <c:txPr>
    <a:bodyPr/>
    <a:lstStyle/>
    <a:p>
      <a:pPr>
        <a:defRPr sz="140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8.5895625736689671E-2"/>
          <c:w val="0.96562499999999996"/>
          <c:h val="0.68188252986056597"/>
        </c:manualLayout>
      </c:layout>
      <c:barChart>
        <c:barDir val="col"/>
        <c:grouping val="clustered"/>
        <c:varyColors val="0"/>
        <c:ser>
          <c:idx val="0"/>
          <c:order val="0"/>
          <c:tx>
            <c:strRef>
              <c:f>Sheet1!$B$1</c:f>
              <c:strCache>
                <c:ptCount val="1"/>
                <c:pt idx="0">
                  <c:v>Applied to at Least 1 College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 Visits</c:v>
                </c:pt>
                <c:pt idx="1">
                  <c:v>1-4 Visits</c:v>
                </c:pt>
                <c:pt idx="2">
                  <c:v>5-9 Visits</c:v>
                </c:pt>
                <c:pt idx="3">
                  <c:v>10-24 Visits</c:v>
                </c:pt>
                <c:pt idx="4">
                  <c:v>25+ Visits</c:v>
                </c:pt>
              </c:strCache>
            </c:strRef>
          </c:cat>
          <c:val>
            <c:numRef>
              <c:f>Sheet1!$B$2:$B$6</c:f>
              <c:numCache>
                <c:formatCode>0%</c:formatCode>
                <c:ptCount val="5"/>
                <c:pt idx="0">
                  <c:v>0.13880000000000001</c:v>
                </c:pt>
                <c:pt idx="1">
                  <c:v>0.3427</c:v>
                </c:pt>
                <c:pt idx="2">
                  <c:v>0.52</c:v>
                </c:pt>
                <c:pt idx="3">
                  <c:v>0.87609999999999999</c:v>
                </c:pt>
                <c:pt idx="4">
                  <c:v>0.97560000000000002</c:v>
                </c:pt>
              </c:numCache>
            </c:numRef>
          </c:val>
          <c:extLst>
            <c:ext xmlns:c16="http://schemas.microsoft.com/office/drawing/2014/chart" uri="{C3380CC4-5D6E-409C-BE32-E72D297353CC}">
              <c16:uniqueId val="{00000000-704F-1E46-B974-F5439E6D63F5}"/>
            </c:ext>
          </c:extLst>
        </c:ser>
        <c:dLbls>
          <c:dLblPos val="outEnd"/>
          <c:showLegendKey val="0"/>
          <c:showVal val="1"/>
          <c:showCatName val="0"/>
          <c:showSerName val="0"/>
          <c:showPercent val="0"/>
          <c:showBubbleSize val="0"/>
        </c:dLbls>
        <c:gapWidth val="94"/>
        <c:overlap val="-27"/>
        <c:axId val="1776237200"/>
        <c:axId val="1804638512"/>
      </c:barChart>
      <c:catAx>
        <c:axId val="177623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04638512"/>
        <c:crosses val="autoZero"/>
        <c:auto val="1"/>
        <c:lblAlgn val="ctr"/>
        <c:lblOffset val="100"/>
        <c:noMultiLvlLbl val="0"/>
      </c:catAx>
      <c:valAx>
        <c:axId val="1804638512"/>
        <c:scaling>
          <c:orientation val="minMax"/>
          <c:max val="1"/>
        </c:scaling>
        <c:delete val="1"/>
        <c:axPos val="l"/>
        <c:numFmt formatCode="0%" sourceLinked="1"/>
        <c:majorTickMark val="none"/>
        <c:minorTickMark val="none"/>
        <c:tickLblPos val="nextTo"/>
        <c:crossAx val="177623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sz="140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F4CCC1-CDF9-4CB8-B871-D3AD1FB6D227}" type="doc">
      <dgm:prSet loTypeId="urn:microsoft.com/office/officeart/2005/8/layout/chevron1" loCatId="process" qsTypeId="urn:microsoft.com/office/officeart/2005/8/quickstyle/simple1" qsCatId="simple" csTypeId="urn:microsoft.com/office/officeart/2005/8/colors/accent1_2" csCatId="accent1" phldr="1"/>
      <dgm:spPr/>
    </dgm:pt>
    <dgm:pt modelId="{DF679AAA-12BF-4D41-BCB5-975A40A3A8F3}">
      <dgm:prSet phldrT="[Text]"/>
      <dgm:spPr>
        <a:solidFill>
          <a:srgbClr val="4B44C5"/>
        </a:solidFill>
      </dgm:spPr>
      <dgm:t>
        <a:bodyPr/>
        <a:lstStyle/>
        <a:p>
          <a:r>
            <a:rPr lang="en-US" dirty="0"/>
            <a:t>Assessment</a:t>
          </a:r>
        </a:p>
      </dgm:t>
    </dgm:pt>
    <dgm:pt modelId="{29EA7BFB-C829-4C39-A6ED-85AC8E8AADF1}" type="parTrans" cxnId="{673A8258-17F5-4589-B732-F8DD755A5EAE}">
      <dgm:prSet/>
      <dgm:spPr/>
      <dgm:t>
        <a:bodyPr/>
        <a:lstStyle/>
        <a:p>
          <a:endParaRPr lang="en-US"/>
        </a:p>
      </dgm:t>
    </dgm:pt>
    <dgm:pt modelId="{A5770770-4DBB-4339-843A-EC9CF202AAF6}" type="sibTrans" cxnId="{673A8258-17F5-4589-B732-F8DD755A5EAE}">
      <dgm:prSet/>
      <dgm:spPr/>
      <dgm:t>
        <a:bodyPr/>
        <a:lstStyle/>
        <a:p>
          <a:endParaRPr lang="en-US"/>
        </a:p>
      </dgm:t>
    </dgm:pt>
    <dgm:pt modelId="{7EB5037F-2DE2-4B85-AFF9-5BE281CEC5AF}">
      <dgm:prSet phldrT="[Text]"/>
      <dgm:spPr>
        <a:solidFill>
          <a:srgbClr val="4B44C5"/>
        </a:solidFill>
      </dgm:spPr>
      <dgm:t>
        <a:bodyPr/>
        <a:lstStyle/>
        <a:p>
          <a:r>
            <a:rPr lang="en-US" dirty="0"/>
            <a:t>Objectives</a:t>
          </a:r>
        </a:p>
      </dgm:t>
    </dgm:pt>
    <dgm:pt modelId="{D0434D3F-EE4D-40CB-89EA-C0E24144F9F9}" type="parTrans" cxnId="{A21318AF-5B3C-4623-936F-1B2DAF3220E4}">
      <dgm:prSet/>
      <dgm:spPr/>
      <dgm:t>
        <a:bodyPr/>
        <a:lstStyle/>
        <a:p>
          <a:endParaRPr lang="en-US"/>
        </a:p>
      </dgm:t>
    </dgm:pt>
    <dgm:pt modelId="{BF3D3721-6766-4007-90DC-45D1EE6D9258}" type="sibTrans" cxnId="{A21318AF-5B3C-4623-936F-1B2DAF3220E4}">
      <dgm:prSet/>
      <dgm:spPr/>
      <dgm:t>
        <a:bodyPr/>
        <a:lstStyle/>
        <a:p>
          <a:endParaRPr lang="en-US"/>
        </a:p>
      </dgm:t>
    </dgm:pt>
    <dgm:pt modelId="{7B40D320-6F2E-450D-B512-B449BE2C47E7}">
      <dgm:prSet phldrT="[Text]"/>
      <dgm:spPr>
        <a:solidFill>
          <a:srgbClr val="4B44C5"/>
        </a:solidFill>
      </dgm:spPr>
      <dgm:t>
        <a:bodyPr/>
        <a:lstStyle/>
        <a:p>
          <a:r>
            <a:rPr lang="en-US" dirty="0"/>
            <a:t>Essential Objectives</a:t>
          </a:r>
        </a:p>
      </dgm:t>
    </dgm:pt>
    <dgm:pt modelId="{C4FA6B10-F07A-4848-AD26-B8681144B8B6}" type="parTrans" cxnId="{CE160F22-64ED-420D-964A-03898DD63CF2}">
      <dgm:prSet/>
      <dgm:spPr/>
      <dgm:t>
        <a:bodyPr/>
        <a:lstStyle/>
        <a:p>
          <a:endParaRPr lang="en-US"/>
        </a:p>
      </dgm:t>
    </dgm:pt>
    <dgm:pt modelId="{5A8126B6-6C13-411E-9409-93E1475C3D6D}" type="sibTrans" cxnId="{CE160F22-64ED-420D-964A-03898DD63CF2}">
      <dgm:prSet/>
      <dgm:spPr/>
      <dgm:t>
        <a:bodyPr/>
        <a:lstStyle/>
        <a:p>
          <a:endParaRPr lang="en-US"/>
        </a:p>
      </dgm:t>
    </dgm:pt>
    <dgm:pt modelId="{1E2B770D-EE70-4B35-A3E8-831BE8B7F10E}">
      <dgm:prSet phldrT="[Text]"/>
      <dgm:spPr>
        <a:solidFill>
          <a:srgbClr val="D20061"/>
        </a:solidFill>
      </dgm:spPr>
      <dgm:t>
        <a:bodyPr/>
        <a:lstStyle/>
        <a:p>
          <a:r>
            <a:rPr lang="en-US" dirty="0"/>
            <a:t>Activities</a:t>
          </a:r>
        </a:p>
      </dgm:t>
    </dgm:pt>
    <dgm:pt modelId="{F40DAE8A-92B6-44AE-A1C2-195357AB1001}" type="parTrans" cxnId="{7EB87661-89AB-4050-8946-E01CA43DC2DD}">
      <dgm:prSet/>
      <dgm:spPr/>
      <dgm:t>
        <a:bodyPr/>
        <a:lstStyle/>
        <a:p>
          <a:endParaRPr lang="en-US"/>
        </a:p>
      </dgm:t>
    </dgm:pt>
    <dgm:pt modelId="{EEBE8AA3-A64B-4D67-BA4A-732B0E40B445}" type="sibTrans" cxnId="{7EB87661-89AB-4050-8946-E01CA43DC2DD}">
      <dgm:prSet/>
      <dgm:spPr/>
      <dgm:t>
        <a:bodyPr/>
        <a:lstStyle/>
        <a:p>
          <a:endParaRPr lang="en-US"/>
        </a:p>
      </dgm:t>
    </dgm:pt>
    <dgm:pt modelId="{8D6410D4-A7BF-4A59-8DA4-6241A82BD0FA}">
      <dgm:prSet phldrT="[Text]"/>
      <dgm:spPr>
        <a:solidFill>
          <a:srgbClr val="4B44C5"/>
        </a:solidFill>
      </dgm:spPr>
      <dgm:t>
        <a:bodyPr/>
        <a:lstStyle/>
        <a:p>
          <a:r>
            <a:rPr lang="en-US" dirty="0"/>
            <a:t>Track</a:t>
          </a:r>
        </a:p>
      </dgm:t>
    </dgm:pt>
    <dgm:pt modelId="{7570A6B0-5C68-457F-B6FE-F34725383DCF}" type="parTrans" cxnId="{76B046CA-D3B9-4945-9D18-85D7752D7A0D}">
      <dgm:prSet/>
      <dgm:spPr/>
      <dgm:t>
        <a:bodyPr/>
        <a:lstStyle/>
        <a:p>
          <a:endParaRPr lang="en-US"/>
        </a:p>
      </dgm:t>
    </dgm:pt>
    <dgm:pt modelId="{9958C2A4-1212-43E6-96DF-3753CC4A252B}" type="sibTrans" cxnId="{76B046CA-D3B9-4945-9D18-85D7752D7A0D}">
      <dgm:prSet/>
      <dgm:spPr/>
      <dgm:t>
        <a:bodyPr/>
        <a:lstStyle/>
        <a:p>
          <a:endParaRPr lang="en-US"/>
        </a:p>
      </dgm:t>
    </dgm:pt>
    <dgm:pt modelId="{ADF01FF2-FEF2-4F3F-951B-5220AB546C65}" type="pres">
      <dgm:prSet presAssocID="{04F4CCC1-CDF9-4CB8-B871-D3AD1FB6D227}" presName="Name0" presStyleCnt="0">
        <dgm:presLayoutVars>
          <dgm:dir/>
          <dgm:animLvl val="lvl"/>
          <dgm:resizeHandles val="exact"/>
        </dgm:presLayoutVars>
      </dgm:prSet>
      <dgm:spPr/>
    </dgm:pt>
    <dgm:pt modelId="{B6DF486B-A714-48AC-A799-BF7D43952C19}" type="pres">
      <dgm:prSet presAssocID="{DF679AAA-12BF-4D41-BCB5-975A40A3A8F3}" presName="parTxOnly" presStyleLbl="node1" presStyleIdx="0" presStyleCnt="5">
        <dgm:presLayoutVars>
          <dgm:chMax val="0"/>
          <dgm:chPref val="0"/>
          <dgm:bulletEnabled val="1"/>
        </dgm:presLayoutVars>
      </dgm:prSet>
      <dgm:spPr/>
    </dgm:pt>
    <dgm:pt modelId="{658C6C47-E954-441F-B272-2D9AAF893EC1}" type="pres">
      <dgm:prSet presAssocID="{A5770770-4DBB-4339-843A-EC9CF202AAF6}" presName="parTxOnlySpace" presStyleCnt="0"/>
      <dgm:spPr/>
    </dgm:pt>
    <dgm:pt modelId="{DE751219-C15F-4A79-A7EF-9054F6E7BD03}" type="pres">
      <dgm:prSet presAssocID="{7EB5037F-2DE2-4B85-AFF9-5BE281CEC5AF}" presName="parTxOnly" presStyleLbl="node1" presStyleIdx="1" presStyleCnt="5">
        <dgm:presLayoutVars>
          <dgm:chMax val="0"/>
          <dgm:chPref val="0"/>
          <dgm:bulletEnabled val="1"/>
        </dgm:presLayoutVars>
      </dgm:prSet>
      <dgm:spPr/>
    </dgm:pt>
    <dgm:pt modelId="{6FEAC2E8-DF83-4C4D-8942-B2CD545331F2}" type="pres">
      <dgm:prSet presAssocID="{BF3D3721-6766-4007-90DC-45D1EE6D9258}" presName="parTxOnlySpace" presStyleCnt="0"/>
      <dgm:spPr/>
    </dgm:pt>
    <dgm:pt modelId="{46D9946D-8AA3-41DE-AC21-480590866043}" type="pres">
      <dgm:prSet presAssocID="{7B40D320-6F2E-450D-B512-B449BE2C47E7}" presName="parTxOnly" presStyleLbl="node1" presStyleIdx="2" presStyleCnt="5">
        <dgm:presLayoutVars>
          <dgm:chMax val="0"/>
          <dgm:chPref val="0"/>
          <dgm:bulletEnabled val="1"/>
        </dgm:presLayoutVars>
      </dgm:prSet>
      <dgm:spPr/>
    </dgm:pt>
    <dgm:pt modelId="{810AD5A6-1936-4BA4-94DB-B30D6140AF4C}" type="pres">
      <dgm:prSet presAssocID="{5A8126B6-6C13-411E-9409-93E1475C3D6D}" presName="parTxOnlySpace" presStyleCnt="0"/>
      <dgm:spPr/>
    </dgm:pt>
    <dgm:pt modelId="{1B3B7413-504D-4CB9-BF05-242CEC0DB748}" type="pres">
      <dgm:prSet presAssocID="{1E2B770D-EE70-4B35-A3E8-831BE8B7F10E}" presName="parTxOnly" presStyleLbl="node1" presStyleIdx="3" presStyleCnt="5">
        <dgm:presLayoutVars>
          <dgm:chMax val="0"/>
          <dgm:chPref val="0"/>
          <dgm:bulletEnabled val="1"/>
        </dgm:presLayoutVars>
      </dgm:prSet>
      <dgm:spPr/>
    </dgm:pt>
    <dgm:pt modelId="{8E2DCAA0-59C4-457B-8F6B-58796D632E52}" type="pres">
      <dgm:prSet presAssocID="{EEBE8AA3-A64B-4D67-BA4A-732B0E40B445}" presName="parTxOnlySpace" presStyleCnt="0"/>
      <dgm:spPr/>
    </dgm:pt>
    <dgm:pt modelId="{405C1A19-37AA-4B09-8BB0-BD074320497C}" type="pres">
      <dgm:prSet presAssocID="{8D6410D4-A7BF-4A59-8DA4-6241A82BD0FA}" presName="parTxOnly" presStyleLbl="node1" presStyleIdx="4" presStyleCnt="5">
        <dgm:presLayoutVars>
          <dgm:chMax val="0"/>
          <dgm:chPref val="0"/>
          <dgm:bulletEnabled val="1"/>
        </dgm:presLayoutVars>
      </dgm:prSet>
      <dgm:spPr/>
    </dgm:pt>
  </dgm:ptLst>
  <dgm:cxnLst>
    <dgm:cxn modelId="{CE160F22-64ED-420D-964A-03898DD63CF2}" srcId="{04F4CCC1-CDF9-4CB8-B871-D3AD1FB6D227}" destId="{7B40D320-6F2E-450D-B512-B449BE2C47E7}" srcOrd="2" destOrd="0" parTransId="{C4FA6B10-F07A-4848-AD26-B8681144B8B6}" sibTransId="{5A8126B6-6C13-411E-9409-93E1475C3D6D}"/>
    <dgm:cxn modelId="{8BBC362B-60E4-4C4D-8524-34BF28BCEACD}" type="presOf" srcId="{1E2B770D-EE70-4B35-A3E8-831BE8B7F10E}" destId="{1B3B7413-504D-4CB9-BF05-242CEC0DB748}" srcOrd="0" destOrd="0" presId="urn:microsoft.com/office/officeart/2005/8/layout/chevron1"/>
    <dgm:cxn modelId="{7EB87661-89AB-4050-8946-E01CA43DC2DD}" srcId="{04F4CCC1-CDF9-4CB8-B871-D3AD1FB6D227}" destId="{1E2B770D-EE70-4B35-A3E8-831BE8B7F10E}" srcOrd="3" destOrd="0" parTransId="{F40DAE8A-92B6-44AE-A1C2-195357AB1001}" sibTransId="{EEBE8AA3-A64B-4D67-BA4A-732B0E40B445}"/>
    <dgm:cxn modelId="{9575866A-A320-424A-A1D5-1A2C284566B7}" type="presOf" srcId="{7EB5037F-2DE2-4B85-AFF9-5BE281CEC5AF}" destId="{DE751219-C15F-4A79-A7EF-9054F6E7BD03}" srcOrd="0" destOrd="0" presId="urn:microsoft.com/office/officeart/2005/8/layout/chevron1"/>
    <dgm:cxn modelId="{673A8258-17F5-4589-B732-F8DD755A5EAE}" srcId="{04F4CCC1-CDF9-4CB8-B871-D3AD1FB6D227}" destId="{DF679AAA-12BF-4D41-BCB5-975A40A3A8F3}" srcOrd="0" destOrd="0" parTransId="{29EA7BFB-C829-4C39-A6ED-85AC8E8AADF1}" sibTransId="{A5770770-4DBB-4339-843A-EC9CF202AAF6}"/>
    <dgm:cxn modelId="{51616B7D-E146-4387-BF7D-576B36D67376}" type="presOf" srcId="{04F4CCC1-CDF9-4CB8-B871-D3AD1FB6D227}" destId="{ADF01FF2-FEF2-4F3F-951B-5220AB546C65}" srcOrd="0" destOrd="0" presId="urn:microsoft.com/office/officeart/2005/8/layout/chevron1"/>
    <dgm:cxn modelId="{0726CE95-3EAD-4E96-BB30-4CFAB8D2624C}" type="presOf" srcId="{7B40D320-6F2E-450D-B512-B449BE2C47E7}" destId="{46D9946D-8AA3-41DE-AC21-480590866043}" srcOrd="0" destOrd="0" presId="urn:microsoft.com/office/officeart/2005/8/layout/chevron1"/>
    <dgm:cxn modelId="{A21318AF-5B3C-4623-936F-1B2DAF3220E4}" srcId="{04F4CCC1-CDF9-4CB8-B871-D3AD1FB6D227}" destId="{7EB5037F-2DE2-4B85-AFF9-5BE281CEC5AF}" srcOrd="1" destOrd="0" parTransId="{D0434D3F-EE4D-40CB-89EA-C0E24144F9F9}" sibTransId="{BF3D3721-6766-4007-90DC-45D1EE6D9258}"/>
    <dgm:cxn modelId="{91B51CB2-E70A-4D67-8C22-A943F28D7E9A}" type="presOf" srcId="{DF679AAA-12BF-4D41-BCB5-975A40A3A8F3}" destId="{B6DF486B-A714-48AC-A799-BF7D43952C19}" srcOrd="0" destOrd="0" presId="urn:microsoft.com/office/officeart/2005/8/layout/chevron1"/>
    <dgm:cxn modelId="{76B046CA-D3B9-4945-9D18-85D7752D7A0D}" srcId="{04F4CCC1-CDF9-4CB8-B871-D3AD1FB6D227}" destId="{8D6410D4-A7BF-4A59-8DA4-6241A82BD0FA}" srcOrd="4" destOrd="0" parTransId="{7570A6B0-5C68-457F-B6FE-F34725383DCF}" sibTransId="{9958C2A4-1212-43E6-96DF-3753CC4A252B}"/>
    <dgm:cxn modelId="{DFDA8CF1-75D9-4C0E-B94B-37D6CF026011}" type="presOf" srcId="{8D6410D4-A7BF-4A59-8DA4-6241A82BD0FA}" destId="{405C1A19-37AA-4B09-8BB0-BD074320497C}" srcOrd="0" destOrd="0" presId="urn:microsoft.com/office/officeart/2005/8/layout/chevron1"/>
    <dgm:cxn modelId="{63036C2B-7E9F-48C7-AC38-5C682CF9B268}" type="presParOf" srcId="{ADF01FF2-FEF2-4F3F-951B-5220AB546C65}" destId="{B6DF486B-A714-48AC-A799-BF7D43952C19}" srcOrd="0" destOrd="0" presId="urn:microsoft.com/office/officeart/2005/8/layout/chevron1"/>
    <dgm:cxn modelId="{203E8B99-EC5D-4C2B-8EC3-E793CBC1E4EF}" type="presParOf" srcId="{ADF01FF2-FEF2-4F3F-951B-5220AB546C65}" destId="{658C6C47-E954-441F-B272-2D9AAF893EC1}" srcOrd="1" destOrd="0" presId="urn:microsoft.com/office/officeart/2005/8/layout/chevron1"/>
    <dgm:cxn modelId="{91011A71-741D-4086-AF68-2165F54C4EC1}" type="presParOf" srcId="{ADF01FF2-FEF2-4F3F-951B-5220AB546C65}" destId="{DE751219-C15F-4A79-A7EF-9054F6E7BD03}" srcOrd="2" destOrd="0" presId="urn:microsoft.com/office/officeart/2005/8/layout/chevron1"/>
    <dgm:cxn modelId="{A8C7F64F-421C-47BE-9693-611F447D1309}" type="presParOf" srcId="{ADF01FF2-FEF2-4F3F-951B-5220AB546C65}" destId="{6FEAC2E8-DF83-4C4D-8942-B2CD545331F2}" srcOrd="3" destOrd="0" presId="urn:microsoft.com/office/officeart/2005/8/layout/chevron1"/>
    <dgm:cxn modelId="{068DC598-0E99-4F0E-9744-D78661ECA0FC}" type="presParOf" srcId="{ADF01FF2-FEF2-4F3F-951B-5220AB546C65}" destId="{46D9946D-8AA3-41DE-AC21-480590866043}" srcOrd="4" destOrd="0" presId="urn:microsoft.com/office/officeart/2005/8/layout/chevron1"/>
    <dgm:cxn modelId="{D6473453-6ABE-43FA-A8C9-A528B3A07745}" type="presParOf" srcId="{ADF01FF2-FEF2-4F3F-951B-5220AB546C65}" destId="{810AD5A6-1936-4BA4-94DB-B30D6140AF4C}" srcOrd="5" destOrd="0" presId="urn:microsoft.com/office/officeart/2005/8/layout/chevron1"/>
    <dgm:cxn modelId="{D011E769-2563-475C-88EE-E6834240194A}" type="presParOf" srcId="{ADF01FF2-FEF2-4F3F-951B-5220AB546C65}" destId="{1B3B7413-504D-4CB9-BF05-242CEC0DB748}" srcOrd="6" destOrd="0" presId="urn:microsoft.com/office/officeart/2005/8/layout/chevron1"/>
    <dgm:cxn modelId="{7EE01367-651B-4FD8-AC0D-71C1BE8EDD7D}" type="presParOf" srcId="{ADF01FF2-FEF2-4F3F-951B-5220AB546C65}" destId="{8E2DCAA0-59C4-457B-8F6B-58796D632E52}" srcOrd="7" destOrd="0" presId="urn:microsoft.com/office/officeart/2005/8/layout/chevron1"/>
    <dgm:cxn modelId="{34F31C94-4996-42C5-963E-318F50D98B1B}" type="presParOf" srcId="{ADF01FF2-FEF2-4F3F-951B-5220AB546C65}" destId="{405C1A19-37AA-4B09-8BB0-BD074320497C}"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F486B-A714-48AC-A799-BF7D43952C19}">
      <dsp:nvSpPr>
        <dsp:cNvPr id="0" name=""/>
        <dsp:cNvSpPr/>
      </dsp:nvSpPr>
      <dsp:spPr>
        <a:xfrm>
          <a:off x="2033" y="1822677"/>
          <a:ext cx="1810100" cy="724040"/>
        </a:xfrm>
        <a:prstGeom prst="chevron">
          <a:avLst/>
        </a:prstGeom>
        <a:solidFill>
          <a:srgbClr val="4B44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Assessment</a:t>
          </a:r>
        </a:p>
      </dsp:txBody>
      <dsp:txXfrm>
        <a:off x="364053" y="1822677"/>
        <a:ext cx="1086060" cy="724040"/>
      </dsp:txXfrm>
    </dsp:sp>
    <dsp:sp modelId="{DE751219-C15F-4A79-A7EF-9054F6E7BD03}">
      <dsp:nvSpPr>
        <dsp:cNvPr id="0" name=""/>
        <dsp:cNvSpPr/>
      </dsp:nvSpPr>
      <dsp:spPr>
        <a:xfrm>
          <a:off x="1631124" y="1822677"/>
          <a:ext cx="1810100" cy="724040"/>
        </a:xfrm>
        <a:prstGeom prst="chevron">
          <a:avLst/>
        </a:prstGeom>
        <a:solidFill>
          <a:srgbClr val="4B44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Objectives</a:t>
          </a:r>
        </a:p>
      </dsp:txBody>
      <dsp:txXfrm>
        <a:off x="1993144" y="1822677"/>
        <a:ext cx="1086060" cy="724040"/>
      </dsp:txXfrm>
    </dsp:sp>
    <dsp:sp modelId="{46D9946D-8AA3-41DE-AC21-480590866043}">
      <dsp:nvSpPr>
        <dsp:cNvPr id="0" name=""/>
        <dsp:cNvSpPr/>
      </dsp:nvSpPr>
      <dsp:spPr>
        <a:xfrm>
          <a:off x="3260214" y="1822677"/>
          <a:ext cx="1810100" cy="724040"/>
        </a:xfrm>
        <a:prstGeom prst="chevron">
          <a:avLst/>
        </a:prstGeom>
        <a:solidFill>
          <a:srgbClr val="4B44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Essential Objectives</a:t>
          </a:r>
        </a:p>
      </dsp:txBody>
      <dsp:txXfrm>
        <a:off x="3622234" y="1822677"/>
        <a:ext cx="1086060" cy="724040"/>
      </dsp:txXfrm>
    </dsp:sp>
    <dsp:sp modelId="{1B3B7413-504D-4CB9-BF05-242CEC0DB748}">
      <dsp:nvSpPr>
        <dsp:cNvPr id="0" name=""/>
        <dsp:cNvSpPr/>
      </dsp:nvSpPr>
      <dsp:spPr>
        <a:xfrm>
          <a:off x="4889304" y="1822677"/>
          <a:ext cx="1810100" cy="724040"/>
        </a:xfrm>
        <a:prstGeom prst="chevron">
          <a:avLst/>
        </a:prstGeom>
        <a:solidFill>
          <a:srgbClr val="D200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Activities</a:t>
          </a:r>
        </a:p>
      </dsp:txBody>
      <dsp:txXfrm>
        <a:off x="5251324" y="1822677"/>
        <a:ext cx="1086060" cy="724040"/>
      </dsp:txXfrm>
    </dsp:sp>
    <dsp:sp modelId="{405C1A19-37AA-4B09-8BB0-BD074320497C}">
      <dsp:nvSpPr>
        <dsp:cNvPr id="0" name=""/>
        <dsp:cNvSpPr/>
      </dsp:nvSpPr>
      <dsp:spPr>
        <a:xfrm>
          <a:off x="6518394" y="1822677"/>
          <a:ext cx="1810100" cy="724040"/>
        </a:xfrm>
        <a:prstGeom prst="chevron">
          <a:avLst/>
        </a:prstGeom>
        <a:solidFill>
          <a:srgbClr val="4B44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Track</a:t>
          </a:r>
        </a:p>
      </dsp:txBody>
      <dsp:txXfrm>
        <a:off x="6880414" y="1822677"/>
        <a:ext cx="1086060" cy="7240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Semibold"/>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93954A-C201-EB40-9459-342C786798D2}" type="datetimeFigureOut">
              <a:rPr lang="en-US" smtClean="0">
                <a:latin typeface="Open Sans Semibold"/>
              </a:rPr>
              <a:t>8/20/2019</a:t>
            </a:fld>
            <a:endParaRPr lang="en-US" dirty="0">
              <a:latin typeface="Open Sans Semibo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Open Sans Semibold"/>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52853C-6216-544B-82BE-E4DDDB9FF424}" type="slidenum">
              <a:rPr lang="en-US" smtClean="0">
                <a:latin typeface="Open Sans Semibold"/>
              </a:rPr>
              <a:t>‹#›</a:t>
            </a:fld>
            <a:endParaRPr lang="en-US" dirty="0">
              <a:latin typeface="Open Sans Semibold"/>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0T17:24:29.786"/>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31075.39063"/>
      <inkml:brushProperty name="anchorY" value="-10223.54199"/>
      <inkml:brushProperty name="scaleFactor" value="0.5"/>
    </inkml:brush>
  </inkml:definitions>
  <inkml:trace contextRef="#ctx0" brushRef="#br0">0 1,'0'0,"4"0,4 4,0 4,8 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Open Sans Semibold"/>
              </a:defRPr>
            </a:lvl1pPr>
          </a:lstStyle>
          <a:p>
            <a:endParaRPr lang="en-JM"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Open Sans Semibold"/>
              </a:defRPr>
            </a:lvl1pPr>
          </a:lstStyle>
          <a:p>
            <a:fld id="{7D7D0FC4-79A4-4CD6-9D21-6D2AFDDF42EC}" type="datetimeFigureOut">
              <a:rPr lang="en-JM" smtClean="0"/>
              <a:pPr/>
              <a:t>20/8/2019</a:t>
            </a:fld>
            <a:endParaRPr lang="en-JM"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JM"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Open Sans Semibold"/>
              </a:defRPr>
            </a:lvl1pPr>
          </a:lstStyle>
          <a:p>
            <a:endParaRPr lang="en-JM"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Open Sans Semibold"/>
              </a:defRPr>
            </a:lvl1pPr>
          </a:lstStyle>
          <a:p>
            <a:fld id="{FEA829E4-7B8F-48ED-BCF8-1C0A3C644052}" type="slidenum">
              <a:rPr lang="en-JM" smtClean="0"/>
              <a:pPr/>
              <a:t>‹#›</a:t>
            </a:fld>
            <a:endParaRPr lang="en-JM" dirty="0"/>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Open Sans Semibold"/>
        <a:ea typeface="+mn-ea"/>
        <a:cs typeface="+mn-cs"/>
      </a:defRPr>
    </a:lvl1pPr>
    <a:lvl2pPr marL="457200" algn="l" defTabSz="914400" rtl="0" eaLnBrk="1" latinLnBrk="0" hangingPunct="1">
      <a:defRPr sz="1200" kern="1200">
        <a:solidFill>
          <a:schemeClr val="tx1"/>
        </a:solidFill>
        <a:latin typeface="Open Sans Semibold"/>
        <a:ea typeface="+mn-ea"/>
        <a:cs typeface="+mn-cs"/>
      </a:defRPr>
    </a:lvl2pPr>
    <a:lvl3pPr marL="914400" algn="l" defTabSz="914400" rtl="0" eaLnBrk="1" latinLnBrk="0" hangingPunct="1">
      <a:defRPr sz="1200" kern="1200">
        <a:solidFill>
          <a:schemeClr val="tx1"/>
        </a:solidFill>
        <a:latin typeface="Open Sans Semibold"/>
        <a:ea typeface="+mn-ea"/>
        <a:cs typeface="+mn-cs"/>
      </a:defRPr>
    </a:lvl3pPr>
    <a:lvl4pPr marL="1371600" algn="l" defTabSz="914400" rtl="0" eaLnBrk="1" latinLnBrk="0" hangingPunct="1">
      <a:defRPr sz="1200" kern="1200">
        <a:solidFill>
          <a:schemeClr val="tx1"/>
        </a:solidFill>
        <a:latin typeface="Open Sans Semibold"/>
        <a:ea typeface="+mn-ea"/>
        <a:cs typeface="+mn-cs"/>
      </a:defRPr>
    </a:lvl4pPr>
    <a:lvl5pPr marL="1828800" algn="l" defTabSz="914400" rtl="0" eaLnBrk="1" latinLnBrk="0" hangingPunct="1">
      <a:defRPr sz="1200" kern="1200">
        <a:solidFill>
          <a:schemeClr val="tx1"/>
        </a:solidFill>
        <a:latin typeface="Open Sans Semibold"/>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3</a:t>
            </a:fld>
            <a:endParaRPr lang="en-JM" dirty="0"/>
          </a:p>
        </p:txBody>
      </p:sp>
    </p:spTree>
    <p:extLst>
      <p:ext uri="{BB962C8B-B14F-4D97-AF65-F5344CB8AC3E}">
        <p14:creationId xmlns:p14="http://schemas.microsoft.com/office/powerpoint/2010/main" val="4012540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12</a:t>
            </a:fld>
            <a:endParaRPr lang="en-JM" dirty="0"/>
          </a:p>
        </p:txBody>
      </p:sp>
    </p:spTree>
    <p:extLst>
      <p:ext uri="{BB962C8B-B14F-4D97-AF65-F5344CB8AC3E}">
        <p14:creationId xmlns:p14="http://schemas.microsoft.com/office/powerpoint/2010/main" val="3512204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7" name="Google Shape;10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Open Sans Semibold"/>
                <a:ea typeface="+mn-ea"/>
                <a:cs typeface="+mn-cs"/>
              </a:rPr>
              <a:t>Protocols are tools. Tools make the job at hand easier to do. Protocols help keep the discussions focused, their time used efficiently, and their actions purposeful and impactful. They keep us on track so that we talk about the stuff that matters and do so in a structured, safe way that promotes depth and honesty of discourse. They also take the pressure </a:t>
            </a:r>
          </a:p>
          <a:p>
            <a:endParaRPr lang="en-US" sz="1200" b="0" i="0" kern="1200" dirty="0">
              <a:solidFill>
                <a:schemeClr val="tx1"/>
              </a:solidFill>
              <a:effectLst/>
              <a:latin typeface="Open Sans Semibold"/>
              <a:ea typeface="+mn-ea"/>
              <a:cs typeface="+mn-cs"/>
            </a:endParaRPr>
          </a:p>
          <a:p>
            <a:r>
              <a:rPr lang="en-US" sz="1200" b="0" i="0" kern="1200" dirty="0">
                <a:solidFill>
                  <a:schemeClr val="tx1"/>
                </a:solidFill>
                <a:effectLst/>
                <a:latin typeface="Open Sans Semibold"/>
                <a:ea typeface="+mn-ea"/>
                <a:cs typeface="+mn-cs"/>
              </a:rPr>
              <a:t>Source: http://www.ascd.org/publications/books/114007/chapters/Data-Meeting-1@-Reviewing-Existing-Data-and-Asking-Questions.aspx</a:t>
            </a:r>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24</a:t>
            </a:fld>
            <a:endParaRPr lang="en-JM" dirty="0"/>
          </a:p>
        </p:txBody>
      </p:sp>
    </p:spTree>
    <p:extLst>
      <p:ext uri="{BB962C8B-B14F-4D97-AF65-F5344CB8AC3E}">
        <p14:creationId xmlns:p14="http://schemas.microsoft.com/office/powerpoint/2010/main" val="261276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25</a:t>
            </a:fld>
            <a:endParaRPr lang="en-JM" dirty="0"/>
          </a:p>
        </p:txBody>
      </p:sp>
    </p:spTree>
    <p:extLst>
      <p:ext uri="{BB962C8B-B14F-4D97-AF65-F5344CB8AC3E}">
        <p14:creationId xmlns:p14="http://schemas.microsoft.com/office/powerpoint/2010/main" val="3513612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26</a:t>
            </a:fld>
            <a:endParaRPr lang="en-JM" dirty="0"/>
          </a:p>
        </p:txBody>
      </p:sp>
    </p:spTree>
    <p:extLst>
      <p:ext uri="{BB962C8B-B14F-4D97-AF65-F5344CB8AC3E}">
        <p14:creationId xmlns:p14="http://schemas.microsoft.com/office/powerpoint/2010/main" val="391055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27</a:t>
            </a:fld>
            <a:endParaRPr lang="en-JM" dirty="0"/>
          </a:p>
        </p:txBody>
      </p:sp>
    </p:spTree>
    <p:extLst>
      <p:ext uri="{BB962C8B-B14F-4D97-AF65-F5344CB8AC3E}">
        <p14:creationId xmlns:p14="http://schemas.microsoft.com/office/powerpoint/2010/main" val="1960262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28</a:t>
            </a:fld>
            <a:endParaRPr lang="en-JM" dirty="0"/>
          </a:p>
        </p:txBody>
      </p:sp>
    </p:spTree>
    <p:extLst>
      <p:ext uri="{BB962C8B-B14F-4D97-AF65-F5344CB8AC3E}">
        <p14:creationId xmlns:p14="http://schemas.microsoft.com/office/powerpoint/2010/main" val="2149968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42E796FF-D3B0-4998-ADFA-0298F0ACC9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E1D0D25-27CA-E444-8999-A9AB408BB469}"/>
              </a:ext>
            </a:extLst>
          </p:cNvPr>
          <p:cNvSpPr>
            <a:spLocks noGrp="1"/>
          </p:cNvSpPr>
          <p:nvPr>
            <p:ph type="body" idx="1"/>
          </p:nvPr>
        </p:nvSpPr>
        <p:spPr/>
        <p:txBody>
          <a:bodyPr/>
          <a:lstStyle/>
          <a:p>
            <a:pPr marL="171450" indent="-171450">
              <a:buFont typeface="Arial" panose="020B0604020202020204" pitchFamily="34" charset="0"/>
              <a:buChar char="•"/>
              <a:defRPr/>
            </a:pPr>
            <a:r>
              <a:rPr lang="en-US" dirty="0"/>
              <a:t>Logging in through Clever (staff and students)</a:t>
            </a:r>
            <a:endParaRPr lang="en-US" dirty="0">
              <a:solidFill>
                <a:schemeClr val="bg1"/>
              </a:solidFill>
              <a:sym typeface="Helvetica" pitchFamily="2" charset="0"/>
            </a:endParaRPr>
          </a:p>
        </p:txBody>
      </p:sp>
      <p:sp>
        <p:nvSpPr>
          <p:cNvPr id="23555" name="Slide Number Placeholder 3">
            <a:extLst>
              <a:ext uri="{FF2B5EF4-FFF2-40B4-BE49-F238E27FC236}">
                <a16:creationId xmlns:a16="http://schemas.microsoft.com/office/drawing/2014/main" id="{3A5CB1D6-3A68-4F7C-8BFE-AF4CF440CB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B4037FC-13ED-411F-A02D-439334895719}" type="slidenum">
              <a:rPr lang="en-US" altLang="en-US" smtClean="0"/>
              <a:pPr fontAlgn="base">
                <a:spcBef>
                  <a:spcPct val="0"/>
                </a:spcBef>
                <a:spcAft>
                  <a:spcPct val="0"/>
                </a:spcAft>
              </a:pPr>
              <a:t>29</a:t>
            </a:fld>
            <a:endParaRPr lang="en-US" altLang="en-US"/>
          </a:p>
        </p:txBody>
      </p:sp>
    </p:spTree>
    <p:extLst>
      <p:ext uri="{BB962C8B-B14F-4D97-AF65-F5344CB8AC3E}">
        <p14:creationId xmlns:p14="http://schemas.microsoft.com/office/powerpoint/2010/main" val="2734000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63" name="Shape 6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4795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4</a:t>
            </a:fld>
            <a:endParaRPr lang="en-JM" dirty="0"/>
          </a:p>
        </p:txBody>
      </p:sp>
    </p:spTree>
    <p:extLst>
      <p:ext uri="{BB962C8B-B14F-4D97-AF65-F5344CB8AC3E}">
        <p14:creationId xmlns:p14="http://schemas.microsoft.com/office/powerpoint/2010/main" val="223788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5</a:t>
            </a:fld>
            <a:endParaRPr lang="en-JM" dirty="0"/>
          </a:p>
        </p:txBody>
      </p:sp>
    </p:spTree>
    <p:extLst>
      <p:ext uri="{BB962C8B-B14F-4D97-AF65-F5344CB8AC3E}">
        <p14:creationId xmlns:p14="http://schemas.microsoft.com/office/powerpoint/2010/main" val="75666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dirty="0"/>
          </a:p>
        </p:txBody>
      </p:sp>
    </p:spTree>
    <p:extLst>
      <p:ext uri="{BB962C8B-B14F-4D97-AF65-F5344CB8AC3E}">
        <p14:creationId xmlns:p14="http://schemas.microsoft.com/office/powerpoint/2010/main" val="75677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Open Sans Semibold"/>
                <a:ea typeface="+mn-ea"/>
                <a:cs typeface="+mn-cs"/>
              </a:rPr>
              <a:t>Protocols are tools. Tools make the job at hand easier to do. Protocols help keep the discussions focused, their time used efficiently, and their actions purposeful and impactful. They keep us on track so that we talk about the stuff that matters and do so in a structured, safe way that promotes depth and honesty of discourse. They also take the pressure </a:t>
            </a:r>
          </a:p>
          <a:p>
            <a:endParaRPr lang="en-US" sz="1200" b="0" i="0" kern="1200" dirty="0">
              <a:solidFill>
                <a:schemeClr val="tx1"/>
              </a:solidFill>
              <a:effectLst/>
              <a:latin typeface="Open Sans Semibold"/>
              <a:ea typeface="+mn-ea"/>
              <a:cs typeface="+mn-cs"/>
            </a:endParaRPr>
          </a:p>
          <a:p>
            <a:r>
              <a:rPr lang="en-US" sz="1200" b="0" i="0" kern="1200" dirty="0">
                <a:solidFill>
                  <a:schemeClr val="tx1"/>
                </a:solidFill>
                <a:effectLst/>
                <a:latin typeface="Open Sans Semibold"/>
                <a:ea typeface="+mn-ea"/>
                <a:cs typeface="+mn-cs"/>
              </a:rPr>
              <a:t>Source: http://www.ascd.org/publications/books/114007/chapters/Data-Meeting-1@-Reviewing-Existing-Data-and-Asking-Questions.aspx</a:t>
            </a:r>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7</a:t>
            </a:fld>
            <a:endParaRPr lang="en-JM" dirty="0"/>
          </a:p>
        </p:txBody>
      </p:sp>
    </p:spTree>
    <p:extLst>
      <p:ext uri="{BB962C8B-B14F-4D97-AF65-F5344CB8AC3E}">
        <p14:creationId xmlns:p14="http://schemas.microsoft.com/office/powerpoint/2010/main" val="365870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8</a:t>
            </a:fld>
            <a:endParaRPr lang="en-JM" dirty="0"/>
          </a:p>
        </p:txBody>
      </p:sp>
    </p:spTree>
    <p:extLst>
      <p:ext uri="{BB962C8B-B14F-4D97-AF65-F5344CB8AC3E}">
        <p14:creationId xmlns:p14="http://schemas.microsoft.com/office/powerpoint/2010/main" val="185624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password is what the RCSD employee created and NOT necessarily the RCSD generated password</a:t>
            </a:r>
          </a:p>
        </p:txBody>
      </p:sp>
      <p:sp>
        <p:nvSpPr>
          <p:cNvPr id="4" name="Slide Number Placeholder 3"/>
          <p:cNvSpPr>
            <a:spLocks noGrp="1"/>
          </p:cNvSpPr>
          <p:nvPr>
            <p:ph type="sldNum" sz="quarter" idx="10"/>
          </p:nvPr>
        </p:nvSpPr>
        <p:spPr/>
        <p:txBody>
          <a:bodyPr/>
          <a:lstStyle/>
          <a:p>
            <a:fld id="{FEA829E4-7B8F-48ED-BCF8-1C0A3C644052}" type="slidenum">
              <a:rPr lang="en-JM" smtClean="0"/>
              <a:pPr/>
              <a:t>9</a:t>
            </a:fld>
            <a:endParaRPr lang="en-JM" dirty="0"/>
          </a:p>
        </p:txBody>
      </p:sp>
    </p:spTree>
    <p:extLst>
      <p:ext uri="{BB962C8B-B14F-4D97-AF65-F5344CB8AC3E}">
        <p14:creationId xmlns:p14="http://schemas.microsoft.com/office/powerpoint/2010/main" val="402056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Open Sans Semibold"/>
                <a:ea typeface="+mn-ea"/>
                <a:cs typeface="+mn-cs"/>
              </a:rPr>
              <a:t>Protocols are tools. Tools make the job at hand easier to do. Protocols help keep the discussions focused, their time used efficiently, and their actions purposeful and impactful. They keep us on track so that we talk about the stuff that matters and do so in a structured, safe way that promotes depth and honesty of discourse. They also take the pressure </a:t>
            </a:r>
          </a:p>
          <a:p>
            <a:endParaRPr lang="en-US" sz="1200" b="0" i="0" kern="1200" dirty="0">
              <a:solidFill>
                <a:schemeClr val="tx1"/>
              </a:solidFill>
              <a:effectLst/>
              <a:latin typeface="Open Sans Semibold"/>
              <a:ea typeface="+mn-ea"/>
              <a:cs typeface="+mn-cs"/>
            </a:endParaRPr>
          </a:p>
          <a:p>
            <a:r>
              <a:rPr lang="en-US" sz="1200" b="0" i="0" kern="1200" dirty="0">
                <a:solidFill>
                  <a:schemeClr val="tx1"/>
                </a:solidFill>
                <a:effectLst/>
                <a:latin typeface="Open Sans Semibold"/>
                <a:ea typeface="+mn-ea"/>
                <a:cs typeface="+mn-cs"/>
              </a:rPr>
              <a:t>Source: http://www.ascd.org/publications/books/114007/chapters/Data-Meeting-1@-Reviewing-Existing-Data-and-Asking-Questions.aspx</a:t>
            </a:r>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10</a:t>
            </a:fld>
            <a:endParaRPr lang="en-JM" dirty="0"/>
          </a:p>
        </p:txBody>
      </p:sp>
    </p:spTree>
    <p:extLst>
      <p:ext uri="{BB962C8B-B14F-4D97-AF65-F5344CB8AC3E}">
        <p14:creationId xmlns:p14="http://schemas.microsoft.com/office/powerpoint/2010/main" val="371524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ym typeface="Helvetica" panose="020B0604020202020204" pitchFamily="34" charset="0"/>
              </a:rPr>
              <a:t>No longer can we rely on the traditional definition of college and career readiness. Students need to be </a:t>
            </a:r>
            <a:r>
              <a:rPr lang="en-US" altLang="en-US" sz="1200" b="1" dirty="0">
                <a:sym typeface="Helvetica" panose="020B0604020202020204" pitchFamily="34" charset="0"/>
              </a:rPr>
              <a:t>socially</a:t>
            </a:r>
            <a:r>
              <a:rPr lang="en-US" altLang="en-US" sz="1200" dirty="0">
                <a:sym typeface="Helvetica" panose="020B0604020202020204" pitchFamily="34" charset="0"/>
              </a:rPr>
              <a:t>, </a:t>
            </a:r>
            <a:r>
              <a:rPr lang="en-US" altLang="en-US" sz="1200" b="1" dirty="0">
                <a:sym typeface="Helvetica" panose="020B0604020202020204" pitchFamily="34" charset="0"/>
              </a:rPr>
              <a:t>emotionally</a:t>
            </a:r>
            <a:r>
              <a:rPr lang="en-US" altLang="en-US" sz="1200" dirty="0">
                <a:sym typeface="Helvetica" panose="020B0604020202020204" pitchFamily="34" charset="0"/>
              </a:rPr>
              <a:t>, and </a:t>
            </a:r>
            <a:r>
              <a:rPr lang="en-US" altLang="en-US" sz="1200" b="1" dirty="0">
                <a:sym typeface="Helvetica" panose="020B0604020202020204" pitchFamily="34" charset="0"/>
              </a:rPr>
              <a:t>technically</a:t>
            </a:r>
            <a:r>
              <a:rPr lang="en-US" altLang="en-US" sz="1200" dirty="0">
                <a:sym typeface="Helvetica" panose="020B0604020202020204" pitchFamily="34" charset="0"/>
              </a:rPr>
              <a:t> ready for life after high school, no matter the path they take.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ym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sym typeface="Helvetica" panose="020B0604020202020204" pitchFamily="34" charset="0"/>
              </a:rPr>
              <a:t>The research-backed model outlines six competencies that students in grades 6-12 must achieve to become college, career and life ready.  Each competency outlines themes and objectives to further define success, as well as grade-specific activities to achieve each the grade-specific objectives. The model provides guidance on key the metrics to track related to each competency.</a:t>
            </a:r>
            <a:endParaRPr lang="en-US" altLang="en-US" sz="1200" dirty="0">
              <a:sym typeface="Helvetica"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sym typeface="Helvetica" panose="020B0604020202020204" pitchFamily="34" charset="0"/>
              </a:rPr>
              <a:t>The College, Career, and Life Readiness Framework provides a blueprint to prepare middle and high school students for success after graduation. </a:t>
            </a:r>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11</a:t>
            </a:fld>
            <a:endParaRPr lang="en-JM" dirty="0"/>
          </a:p>
        </p:txBody>
      </p:sp>
    </p:spTree>
    <p:extLst>
      <p:ext uri="{BB962C8B-B14F-4D97-AF65-F5344CB8AC3E}">
        <p14:creationId xmlns:p14="http://schemas.microsoft.com/office/powerpoint/2010/main" val="356716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19" name="Picture Placeholder 21"/>
          <p:cNvSpPr>
            <a:spLocks noGrp="1"/>
          </p:cNvSpPr>
          <p:nvPr>
            <p:ph type="pic" sz="quarter" idx="27"/>
          </p:nvPr>
        </p:nvSpPr>
        <p:spPr>
          <a:xfrm>
            <a:off x="3429000" y="1428750"/>
            <a:ext cx="2438400" cy="3352800"/>
          </a:xfrm>
        </p:spPr>
        <p:txBody>
          <a:bodyPr>
            <a:normAutofit/>
          </a:bodyPr>
          <a:lstStyle>
            <a:lvl1pPr marL="0" indent="0">
              <a:buNone/>
              <a:defRPr sz="1050"/>
            </a:lvl1pPr>
          </a:lstStyle>
          <a:p>
            <a:endParaRPr lang="en-US"/>
          </a:p>
        </p:txBody>
      </p:sp>
      <p:sp>
        <p:nvSpPr>
          <p:cNvPr id="6"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50" b="0" kern="0" spc="0">
                <a:solidFill>
                  <a:schemeClr val="tx1">
                    <a:lumMod val="75000"/>
                  </a:schemeClr>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7"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304319209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0" y="1711278"/>
            <a:ext cx="2919699" cy="304800"/>
          </a:xfrm>
        </p:spPr>
        <p:txBody>
          <a:bodyPr anchor="ctr">
            <a:noAutofit/>
          </a:bodyPr>
          <a:lstStyle>
            <a:lvl1pPr marL="0" indent="0" algn="l">
              <a:buFontTx/>
              <a:buNone/>
              <a:defRPr sz="1350">
                <a:solidFill>
                  <a:schemeClr val="tx1"/>
                </a:solidFill>
                <a:latin typeface="Open Sans Bold"/>
                <a:ea typeface="Open Sans Semibold"/>
                <a:cs typeface="Open Sans Bold"/>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4071418" y="2152650"/>
            <a:ext cx="4081981" cy="876300"/>
          </a:xfrm>
        </p:spPr>
        <p:txBody>
          <a:bodyPr>
            <a:noAutofit/>
          </a:bodyPr>
          <a:lstStyle>
            <a:lvl1pPr marL="0" indent="0" algn="l">
              <a:buFontTx/>
              <a:buNone/>
              <a:defRPr sz="1100">
                <a:solidFill>
                  <a:schemeClr val="tx1">
                    <a:lumMod val="50000"/>
                    <a:lumOff val="50000"/>
                  </a:schemeClr>
                </a:solidFill>
                <a:latin typeface="Open Sans Semibold"/>
                <a:cs typeface="Open Sans Semibold"/>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3" name="Picture Placeholder 28"/>
          <p:cNvSpPr>
            <a:spLocks noGrp="1"/>
          </p:cNvSpPr>
          <p:nvPr>
            <p:ph type="pic" sz="quarter" idx="50"/>
          </p:nvPr>
        </p:nvSpPr>
        <p:spPr>
          <a:xfrm>
            <a:off x="838200" y="1581150"/>
            <a:ext cx="2590800" cy="2590800"/>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Open Sans Semibold"/>
                <a:cs typeface="Open Sans Semibold"/>
              </a:defRPr>
            </a:lvl1pPr>
          </a:lstStyle>
          <a:p>
            <a:endParaRPr lang="en-JM" dirty="0"/>
          </a:p>
        </p:txBody>
      </p:sp>
      <p:sp>
        <p:nvSpPr>
          <p:cNvPr id="9"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5"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07511484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04951"/>
            <a:ext cx="8001000" cy="3047999"/>
          </a:xfrm>
        </p:spPr>
        <p:txBody>
          <a:bodyPr>
            <a:normAutofit/>
          </a:bodyPr>
          <a:lstStyle>
            <a:lvl1pPr>
              <a:defRPr sz="1300">
                <a:solidFill>
                  <a:schemeClr val="tx1">
                    <a:lumMod val="50000"/>
                    <a:lumOff val="50000"/>
                  </a:schemeClr>
                </a:solidFill>
              </a:defRPr>
            </a:lvl1pPr>
            <a:lvl2pPr>
              <a:defRPr sz="1100">
                <a:solidFill>
                  <a:schemeClr val="tx1">
                    <a:lumMod val="50000"/>
                    <a:lumOff val="50000"/>
                  </a:schemeClr>
                </a:solidFill>
              </a:defRPr>
            </a:lvl2pPr>
            <a:lvl3pPr>
              <a:defRPr sz="1100">
                <a:solidFill>
                  <a:schemeClr val="tx1">
                    <a:lumMod val="50000"/>
                    <a:lumOff val="50000"/>
                  </a:schemeClr>
                </a:solidFill>
              </a:defRPr>
            </a:lvl3pPr>
            <a:lvl4pPr>
              <a:defRPr sz="1000">
                <a:solidFill>
                  <a:schemeClr val="tx1">
                    <a:lumMod val="50000"/>
                    <a:lumOff val="50000"/>
                  </a:schemeClr>
                </a:solidFill>
              </a:defRPr>
            </a:lvl4pPr>
            <a:lvl5pPr>
              <a:defRPr sz="100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7"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8"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212252711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133600"/>
            <a:ext cx="2362200" cy="2266950"/>
          </a:xfrm>
        </p:spPr>
        <p:txBody>
          <a:bodyPr>
            <a:normAutofit/>
          </a:bodyPr>
          <a:lstStyle>
            <a:lvl1pPr algn="ctr">
              <a:buNone/>
              <a:defRPr sz="900">
                <a:solidFill>
                  <a:schemeClr val="tx1">
                    <a:lumMod val="50000"/>
                    <a:lumOff val="50000"/>
                  </a:schemeClr>
                </a:solidFill>
                <a:latin typeface="Open Sans Semibold"/>
                <a:cs typeface="Open Sans Semibold"/>
              </a:defRPr>
            </a:lvl1pPr>
          </a:lstStyle>
          <a:p>
            <a:pPr lvl="0"/>
            <a:endParaRPr lang="en-JM" dirty="0"/>
          </a:p>
        </p:txBody>
      </p:sp>
      <p:sp>
        <p:nvSpPr>
          <p:cNvPr id="9" name="Content Placeholder 13"/>
          <p:cNvSpPr>
            <a:spLocks noGrp="1"/>
          </p:cNvSpPr>
          <p:nvPr>
            <p:ph sz="quarter" idx="42"/>
          </p:nvPr>
        </p:nvSpPr>
        <p:spPr>
          <a:xfrm>
            <a:off x="3429000" y="2133600"/>
            <a:ext cx="2362200" cy="2266950"/>
          </a:xfrm>
        </p:spPr>
        <p:txBody>
          <a:bodyPr>
            <a:normAutofit/>
          </a:bodyPr>
          <a:lstStyle>
            <a:lvl1pPr algn="ctr">
              <a:buNone/>
              <a:defRPr sz="900">
                <a:solidFill>
                  <a:schemeClr val="tx1">
                    <a:lumMod val="50000"/>
                    <a:lumOff val="50000"/>
                  </a:schemeClr>
                </a:solidFill>
                <a:latin typeface="Open Sans Semibold"/>
                <a:cs typeface="Open Sans Semibold"/>
              </a:defRPr>
            </a:lvl1pPr>
          </a:lstStyle>
          <a:p>
            <a:pPr lvl="0"/>
            <a:endParaRPr lang="en-JM" dirty="0"/>
          </a:p>
        </p:txBody>
      </p:sp>
      <p:sp>
        <p:nvSpPr>
          <p:cNvPr id="10" name="Content Placeholder 13"/>
          <p:cNvSpPr>
            <a:spLocks noGrp="1"/>
          </p:cNvSpPr>
          <p:nvPr>
            <p:ph sz="quarter" idx="43"/>
          </p:nvPr>
        </p:nvSpPr>
        <p:spPr>
          <a:xfrm>
            <a:off x="6324600" y="2133600"/>
            <a:ext cx="2362200" cy="2266950"/>
          </a:xfrm>
        </p:spPr>
        <p:txBody>
          <a:bodyPr>
            <a:normAutofit/>
          </a:bodyPr>
          <a:lstStyle>
            <a:lvl1pPr algn="ctr">
              <a:buNone/>
              <a:defRPr sz="900">
                <a:solidFill>
                  <a:schemeClr val="tx1">
                    <a:lumMod val="50000"/>
                    <a:lumOff val="50000"/>
                  </a:schemeClr>
                </a:solidFill>
                <a:latin typeface="Open Sans Semibold"/>
                <a:cs typeface="Open Sans Semibold"/>
              </a:defRPr>
            </a:lvl1pPr>
          </a:lstStyle>
          <a:p>
            <a:pPr lvl="0"/>
            <a:endParaRPr lang="en-JM" dirty="0"/>
          </a:p>
        </p:txBody>
      </p:sp>
      <p:sp>
        <p:nvSpPr>
          <p:cNvPr id="12"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3"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70488093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Picture Placeholder 27"/>
          <p:cNvSpPr>
            <a:spLocks noGrp="1"/>
          </p:cNvSpPr>
          <p:nvPr>
            <p:ph type="pic" sz="quarter" idx="25"/>
          </p:nvPr>
        </p:nvSpPr>
        <p:spPr>
          <a:xfrm>
            <a:off x="2514600" y="1580251"/>
            <a:ext cx="1895856" cy="2591699"/>
          </a:xfrm>
        </p:spPr>
        <p:txBody>
          <a:bodyPr>
            <a:normAutofit/>
          </a:bodyPr>
          <a:lstStyle>
            <a:lvl1pPr>
              <a:defRPr sz="1100"/>
            </a:lvl1pPr>
          </a:lstStyle>
          <a:p>
            <a:endParaRPr lang="en-JM"/>
          </a:p>
        </p:txBody>
      </p:sp>
      <p:sp>
        <p:nvSpPr>
          <p:cNvPr id="10" name="Picture Placeholder 27"/>
          <p:cNvSpPr>
            <a:spLocks noGrp="1"/>
          </p:cNvSpPr>
          <p:nvPr>
            <p:ph type="pic" sz="quarter" idx="27"/>
          </p:nvPr>
        </p:nvSpPr>
        <p:spPr>
          <a:xfrm>
            <a:off x="6551946" y="1580251"/>
            <a:ext cx="1906254" cy="2590800"/>
          </a:xfrm>
        </p:spPr>
        <p:txBody>
          <a:bodyPr>
            <a:normAutofit/>
          </a:bodyPr>
          <a:lstStyle>
            <a:lvl1pPr>
              <a:defRPr sz="1100"/>
            </a:lvl1pPr>
          </a:lstStyle>
          <a:p>
            <a:endParaRPr lang="en-JM" dirty="0"/>
          </a:p>
        </p:txBody>
      </p:sp>
      <p:sp>
        <p:nvSpPr>
          <p:cNvPr id="6"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lumMod val="75000"/>
                  </a:schemeClr>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7"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398927229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p:cNvSpPr>
          <p:nvPr>
            <p:ph type="pic" sz="quarter" idx="50"/>
          </p:nvPr>
        </p:nvSpPr>
        <p:spPr>
          <a:xfrm>
            <a:off x="685800" y="1733550"/>
            <a:ext cx="1527048" cy="1527048"/>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Open Sans Semibold"/>
                <a:cs typeface="Open Sans Semibold"/>
              </a:defRPr>
            </a:lvl1pPr>
          </a:lstStyle>
          <a:p>
            <a:endParaRPr lang="en-JM" dirty="0"/>
          </a:p>
        </p:txBody>
      </p:sp>
      <p:sp>
        <p:nvSpPr>
          <p:cNvPr id="15" name="Picture Placeholder 28"/>
          <p:cNvSpPr>
            <a:spLocks noGrp="1"/>
          </p:cNvSpPr>
          <p:nvPr>
            <p:ph type="pic" sz="quarter" idx="51"/>
          </p:nvPr>
        </p:nvSpPr>
        <p:spPr>
          <a:xfrm>
            <a:off x="2667000" y="1733550"/>
            <a:ext cx="1527048" cy="1527048"/>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Open Sans Semibold"/>
                <a:cs typeface="Open Sans Semibold"/>
              </a:defRPr>
            </a:lvl1pPr>
          </a:lstStyle>
          <a:p>
            <a:endParaRPr lang="en-JM" dirty="0"/>
          </a:p>
        </p:txBody>
      </p:sp>
      <p:sp>
        <p:nvSpPr>
          <p:cNvPr id="16" name="Picture Placeholder 28"/>
          <p:cNvSpPr>
            <a:spLocks noGrp="1"/>
          </p:cNvSpPr>
          <p:nvPr>
            <p:ph type="pic" sz="quarter" idx="52"/>
          </p:nvPr>
        </p:nvSpPr>
        <p:spPr>
          <a:xfrm>
            <a:off x="4572000" y="1773174"/>
            <a:ext cx="1527048" cy="1527048"/>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Open Sans Semibold"/>
                <a:cs typeface="Open Sans Semibold"/>
              </a:defRPr>
            </a:lvl1pPr>
          </a:lstStyle>
          <a:p>
            <a:endParaRPr lang="en-JM" dirty="0"/>
          </a:p>
        </p:txBody>
      </p:sp>
      <p:sp>
        <p:nvSpPr>
          <p:cNvPr id="17" name="Picture Placeholder 28"/>
          <p:cNvSpPr>
            <a:spLocks noGrp="1"/>
          </p:cNvSpPr>
          <p:nvPr>
            <p:ph type="pic" sz="quarter" idx="53"/>
          </p:nvPr>
        </p:nvSpPr>
        <p:spPr>
          <a:xfrm>
            <a:off x="6473952" y="1765554"/>
            <a:ext cx="1527048" cy="1527048"/>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Open Sans Semibold"/>
                <a:cs typeface="Open Sans Semibold"/>
              </a:defRPr>
            </a:lvl1pPr>
          </a:lstStyle>
          <a:p>
            <a:endParaRPr lang="en-JM" dirty="0"/>
          </a:p>
        </p:txBody>
      </p:sp>
      <p:sp>
        <p:nvSpPr>
          <p:cNvPr id="18" name="Text Placeholder 3"/>
          <p:cNvSpPr>
            <a:spLocks noGrp="1"/>
          </p:cNvSpPr>
          <p:nvPr>
            <p:ph type="body" sz="quarter" idx="57"/>
          </p:nvPr>
        </p:nvSpPr>
        <p:spPr>
          <a:xfrm>
            <a:off x="2590800" y="3486150"/>
            <a:ext cx="1676400" cy="304800"/>
          </a:xfrm>
        </p:spPr>
        <p:txBody>
          <a:bodyPr>
            <a:noAutofit/>
          </a:bodyPr>
          <a:lstStyle>
            <a:lvl1pPr marL="0" indent="0" algn="ctr">
              <a:buFontTx/>
              <a:buNone/>
              <a:defRPr sz="1350">
                <a:solidFill>
                  <a:schemeClr val="tx1"/>
                </a:solidFill>
                <a:latin typeface="Open Sans Bold"/>
                <a:ea typeface="Open Sans Semibold"/>
                <a:cs typeface="Open Sans Bold"/>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9" name="Text Placeholder 3"/>
          <p:cNvSpPr>
            <a:spLocks noGrp="1"/>
          </p:cNvSpPr>
          <p:nvPr>
            <p:ph type="body" sz="quarter" idx="58"/>
          </p:nvPr>
        </p:nvSpPr>
        <p:spPr>
          <a:xfrm>
            <a:off x="4572000" y="3486150"/>
            <a:ext cx="1676400" cy="304800"/>
          </a:xfrm>
        </p:spPr>
        <p:txBody>
          <a:bodyPr>
            <a:noAutofit/>
          </a:bodyPr>
          <a:lstStyle>
            <a:lvl1pPr marL="0" indent="0" algn="ctr">
              <a:buFontTx/>
              <a:buNone/>
              <a:defRPr sz="1350">
                <a:solidFill>
                  <a:schemeClr val="tx1"/>
                </a:solidFill>
                <a:latin typeface="Open Sans Bold"/>
                <a:ea typeface="Open Sans Semibold"/>
                <a:cs typeface="Open Sans Bold"/>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0" name="Text Placeholder 3"/>
          <p:cNvSpPr>
            <a:spLocks noGrp="1"/>
          </p:cNvSpPr>
          <p:nvPr>
            <p:ph type="body" sz="quarter" idx="59"/>
          </p:nvPr>
        </p:nvSpPr>
        <p:spPr>
          <a:xfrm>
            <a:off x="6400800" y="3486150"/>
            <a:ext cx="1676400" cy="304800"/>
          </a:xfrm>
        </p:spPr>
        <p:txBody>
          <a:bodyPr>
            <a:noAutofit/>
          </a:bodyPr>
          <a:lstStyle>
            <a:lvl1pPr marL="0" indent="0" algn="ctr">
              <a:buFontTx/>
              <a:buNone/>
              <a:defRPr sz="1350">
                <a:solidFill>
                  <a:schemeClr val="tx1"/>
                </a:solidFill>
                <a:latin typeface="Open Sans Bold"/>
                <a:ea typeface="Open Sans Semibold"/>
                <a:cs typeface="Open Sans Bold"/>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1" name="Text Placeholder 3"/>
          <p:cNvSpPr>
            <a:spLocks noGrp="1"/>
          </p:cNvSpPr>
          <p:nvPr>
            <p:ph type="body" sz="quarter" idx="60"/>
          </p:nvPr>
        </p:nvSpPr>
        <p:spPr>
          <a:xfrm>
            <a:off x="609600" y="3486150"/>
            <a:ext cx="1676400" cy="304800"/>
          </a:xfrm>
        </p:spPr>
        <p:txBody>
          <a:bodyPr>
            <a:noAutofit/>
          </a:bodyPr>
          <a:lstStyle>
            <a:lvl1pPr marL="0" indent="0" algn="ctr">
              <a:buFontTx/>
              <a:buNone/>
              <a:defRPr sz="1350">
                <a:solidFill>
                  <a:schemeClr val="tx1"/>
                </a:solidFill>
                <a:latin typeface="Open Sans Bold"/>
                <a:ea typeface="Open Sans Semibold"/>
                <a:cs typeface="Open Sans Bold"/>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2" name="Text Placeholder 7"/>
          <p:cNvSpPr>
            <a:spLocks noGrp="1"/>
          </p:cNvSpPr>
          <p:nvPr>
            <p:ph type="body" sz="quarter" idx="61"/>
          </p:nvPr>
        </p:nvSpPr>
        <p:spPr>
          <a:xfrm>
            <a:off x="2590800" y="3714750"/>
            <a:ext cx="1676400" cy="533400"/>
          </a:xfrm>
        </p:spPr>
        <p:txBody>
          <a:bodyPr>
            <a:noAutofit/>
          </a:bodyPr>
          <a:lstStyle>
            <a:lvl1pPr marL="0" indent="0" algn="ctr">
              <a:buFontTx/>
              <a:buNone/>
              <a:defRPr sz="1100">
                <a:solidFill>
                  <a:schemeClr val="tx1">
                    <a:lumMod val="50000"/>
                    <a:lumOff val="50000"/>
                  </a:schemeClr>
                </a:solidFill>
                <a:latin typeface="Open Sans Semibold"/>
                <a:cs typeface="Open Sans Semibold"/>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3" name="Text Placeholder 7"/>
          <p:cNvSpPr>
            <a:spLocks noGrp="1"/>
          </p:cNvSpPr>
          <p:nvPr>
            <p:ph type="body" sz="quarter" idx="62"/>
          </p:nvPr>
        </p:nvSpPr>
        <p:spPr>
          <a:xfrm>
            <a:off x="4572000" y="3714750"/>
            <a:ext cx="1676400" cy="533400"/>
          </a:xfrm>
        </p:spPr>
        <p:txBody>
          <a:bodyPr>
            <a:noAutofit/>
          </a:bodyPr>
          <a:lstStyle>
            <a:lvl1pPr marL="0" indent="0" algn="ctr">
              <a:buFontTx/>
              <a:buNone/>
              <a:defRPr sz="1100">
                <a:solidFill>
                  <a:schemeClr val="tx1">
                    <a:lumMod val="50000"/>
                    <a:lumOff val="50000"/>
                  </a:schemeClr>
                </a:solidFill>
                <a:latin typeface="Open Sans Semibold"/>
                <a:cs typeface="Open Sans Semibold"/>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4" name="Text Placeholder 7"/>
          <p:cNvSpPr>
            <a:spLocks noGrp="1"/>
          </p:cNvSpPr>
          <p:nvPr>
            <p:ph type="body" sz="quarter" idx="63"/>
          </p:nvPr>
        </p:nvSpPr>
        <p:spPr>
          <a:xfrm>
            <a:off x="6400800" y="3714750"/>
            <a:ext cx="1676400" cy="533400"/>
          </a:xfrm>
        </p:spPr>
        <p:txBody>
          <a:bodyPr>
            <a:noAutofit/>
          </a:bodyPr>
          <a:lstStyle>
            <a:lvl1pPr marL="0" indent="0" algn="ctr">
              <a:buFontTx/>
              <a:buNone/>
              <a:defRPr sz="1100">
                <a:solidFill>
                  <a:schemeClr val="tx1">
                    <a:lumMod val="50000"/>
                    <a:lumOff val="50000"/>
                  </a:schemeClr>
                </a:solidFill>
                <a:latin typeface="Open Sans Semibold"/>
                <a:cs typeface="Open Sans Semibold"/>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5" name="Text Placeholder 7"/>
          <p:cNvSpPr>
            <a:spLocks noGrp="1"/>
          </p:cNvSpPr>
          <p:nvPr>
            <p:ph type="body" sz="quarter" idx="64"/>
          </p:nvPr>
        </p:nvSpPr>
        <p:spPr>
          <a:xfrm>
            <a:off x="609600" y="3714750"/>
            <a:ext cx="1676400" cy="533400"/>
          </a:xfrm>
        </p:spPr>
        <p:txBody>
          <a:bodyPr>
            <a:noAutofit/>
          </a:bodyPr>
          <a:lstStyle>
            <a:lvl1pPr marL="0" indent="0" algn="ctr">
              <a:buFontTx/>
              <a:buNone/>
              <a:defRPr sz="1100">
                <a:solidFill>
                  <a:schemeClr val="tx1">
                    <a:lumMod val="50000"/>
                    <a:lumOff val="50000"/>
                  </a:schemeClr>
                </a:solidFill>
                <a:latin typeface="Open Sans Semibold"/>
                <a:cs typeface="Open Sans Semibold"/>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7"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29"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269286956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622443" y="3638550"/>
            <a:ext cx="1739757" cy="681038"/>
          </a:xfrm>
        </p:spPr>
        <p:txBody>
          <a:bodyPr>
            <a:normAutofit/>
          </a:bodyPr>
          <a:lstStyle>
            <a:lvl1pPr marL="0" indent="0">
              <a:buFontTx/>
              <a:buNone/>
              <a:defRPr sz="1000">
                <a:solidFill>
                  <a:schemeClr val="tx1">
                    <a:lumMod val="50000"/>
                    <a:lumOff val="50000"/>
                  </a:schemeClr>
                </a:solidFill>
                <a:latin typeface="Open Sans Semibold"/>
                <a:cs typeface="Open Sans Semibold"/>
              </a:defRPr>
            </a:lvl1pPr>
          </a:lstStyle>
          <a:p>
            <a:pPr lvl="0"/>
            <a:endParaRPr lang="en-JM" dirty="0"/>
          </a:p>
        </p:txBody>
      </p:sp>
      <p:sp>
        <p:nvSpPr>
          <p:cNvPr id="28" name="Text Placeholder 5"/>
          <p:cNvSpPr>
            <a:spLocks noGrp="1"/>
          </p:cNvSpPr>
          <p:nvPr>
            <p:ph type="body" sz="quarter" idx="69"/>
          </p:nvPr>
        </p:nvSpPr>
        <p:spPr>
          <a:xfrm>
            <a:off x="2654174" y="3643312"/>
            <a:ext cx="1613026" cy="681038"/>
          </a:xfrm>
        </p:spPr>
        <p:txBody>
          <a:bodyPr>
            <a:normAutofit/>
          </a:bodyPr>
          <a:lstStyle>
            <a:lvl1pPr marL="0" indent="0">
              <a:buFontTx/>
              <a:buNone/>
              <a:defRPr sz="1000">
                <a:solidFill>
                  <a:schemeClr val="tx1">
                    <a:lumMod val="50000"/>
                    <a:lumOff val="50000"/>
                  </a:schemeClr>
                </a:solidFill>
                <a:latin typeface="Open Sans Semibold"/>
                <a:cs typeface="Open Sans Semibold"/>
              </a:defRPr>
            </a:lvl1pPr>
          </a:lstStyle>
          <a:p>
            <a:pPr lvl="0"/>
            <a:endParaRPr lang="en-JM" dirty="0"/>
          </a:p>
        </p:txBody>
      </p:sp>
      <p:sp>
        <p:nvSpPr>
          <p:cNvPr id="29" name="Text Placeholder 11"/>
          <p:cNvSpPr>
            <a:spLocks noGrp="1"/>
          </p:cNvSpPr>
          <p:nvPr>
            <p:ph type="body" sz="quarter" idx="70"/>
          </p:nvPr>
        </p:nvSpPr>
        <p:spPr>
          <a:xfrm>
            <a:off x="609601" y="3262312"/>
            <a:ext cx="1752600" cy="300038"/>
          </a:xfrm>
        </p:spPr>
        <p:txBody>
          <a:bodyPr>
            <a:noAutofit/>
          </a:bodyPr>
          <a:lstStyle>
            <a:lvl1pPr marL="0" indent="0">
              <a:buFontTx/>
              <a:buNone/>
              <a:defRPr sz="1200" b="0" i="0">
                <a:solidFill>
                  <a:schemeClr val="tx1"/>
                </a:solidFill>
                <a:latin typeface="Open Sans Bold"/>
                <a:cs typeface="Open Sans Bold"/>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1" name="Text Placeholder 11"/>
          <p:cNvSpPr>
            <a:spLocks noGrp="1"/>
          </p:cNvSpPr>
          <p:nvPr>
            <p:ph type="body" sz="quarter" idx="72"/>
          </p:nvPr>
        </p:nvSpPr>
        <p:spPr>
          <a:xfrm>
            <a:off x="2654174" y="3262312"/>
            <a:ext cx="1601787" cy="300038"/>
          </a:xfrm>
        </p:spPr>
        <p:txBody>
          <a:bodyPr>
            <a:noAutofit/>
          </a:bodyPr>
          <a:lstStyle>
            <a:lvl1pPr marL="0" indent="0">
              <a:buFontTx/>
              <a:buNone/>
              <a:defRPr sz="1200" b="0" i="0">
                <a:solidFill>
                  <a:schemeClr val="tx1"/>
                </a:solidFill>
                <a:latin typeface="Open Sans Bold"/>
                <a:cs typeface="Open Sans Bold"/>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3" name="Text Placeholder 5"/>
          <p:cNvSpPr>
            <a:spLocks noGrp="1"/>
          </p:cNvSpPr>
          <p:nvPr>
            <p:ph type="body" sz="quarter" idx="74"/>
          </p:nvPr>
        </p:nvSpPr>
        <p:spPr>
          <a:xfrm>
            <a:off x="4648200" y="3643312"/>
            <a:ext cx="1675229" cy="681038"/>
          </a:xfrm>
        </p:spPr>
        <p:txBody>
          <a:bodyPr>
            <a:normAutofit/>
          </a:bodyPr>
          <a:lstStyle>
            <a:lvl1pPr marL="0" indent="0">
              <a:buFontTx/>
              <a:buNone/>
              <a:defRPr sz="1000">
                <a:solidFill>
                  <a:schemeClr val="tx1">
                    <a:lumMod val="50000"/>
                    <a:lumOff val="50000"/>
                  </a:schemeClr>
                </a:solidFill>
                <a:latin typeface="Open Sans Semibold"/>
                <a:cs typeface="Open Sans Semibold"/>
              </a:defRPr>
            </a:lvl1pPr>
          </a:lstStyle>
          <a:p>
            <a:pPr lvl="0"/>
            <a:endParaRPr lang="en-JM" dirty="0"/>
          </a:p>
        </p:txBody>
      </p:sp>
      <p:sp>
        <p:nvSpPr>
          <p:cNvPr id="34" name="Text Placeholder 11"/>
          <p:cNvSpPr>
            <a:spLocks noGrp="1"/>
          </p:cNvSpPr>
          <p:nvPr>
            <p:ph type="body" sz="quarter" idx="75"/>
          </p:nvPr>
        </p:nvSpPr>
        <p:spPr>
          <a:xfrm>
            <a:off x="4648200" y="3262312"/>
            <a:ext cx="1663557" cy="300038"/>
          </a:xfrm>
        </p:spPr>
        <p:txBody>
          <a:bodyPr>
            <a:noAutofit/>
          </a:bodyPr>
          <a:lstStyle>
            <a:lvl1pPr marL="0" indent="0">
              <a:buFontTx/>
              <a:buNone/>
              <a:defRPr sz="1200" b="0" i="0">
                <a:solidFill>
                  <a:schemeClr val="tx1"/>
                </a:solidFill>
                <a:latin typeface="Open Sans Bold"/>
                <a:cs typeface="Open Sans Bold"/>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6" name="Text Placeholder 5"/>
          <p:cNvSpPr>
            <a:spLocks noGrp="1"/>
          </p:cNvSpPr>
          <p:nvPr>
            <p:ph type="body" sz="quarter" idx="77"/>
          </p:nvPr>
        </p:nvSpPr>
        <p:spPr>
          <a:xfrm>
            <a:off x="6630036" y="3643312"/>
            <a:ext cx="1751964" cy="681038"/>
          </a:xfrm>
        </p:spPr>
        <p:txBody>
          <a:bodyPr>
            <a:normAutofit/>
          </a:bodyPr>
          <a:lstStyle>
            <a:lvl1pPr marL="0" indent="0">
              <a:buFontTx/>
              <a:buNone/>
              <a:defRPr sz="1000">
                <a:solidFill>
                  <a:schemeClr val="tx1">
                    <a:lumMod val="50000"/>
                    <a:lumOff val="50000"/>
                  </a:schemeClr>
                </a:solidFill>
                <a:latin typeface="Open Sans Semibold"/>
                <a:cs typeface="Open Sans Semibold"/>
              </a:defRPr>
            </a:lvl1pPr>
          </a:lstStyle>
          <a:p>
            <a:pPr lvl="0"/>
            <a:endParaRPr lang="en-JM" dirty="0"/>
          </a:p>
        </p:txBody>
      </p:sp>
      <p:sp>
        <p:nvSpPr>
          <p:cNvPr id="37" name="Text Placeholder 11"/>
          <p:cNvSpPr>
            <a:spLocks noGrp="1"/>
          </p:cNvSpPr>
          <p:nvPr>
            <p:ph type="body" sz="quarter" idx="78"/>
          </p:nvPr>
        </p:nvSpPr>
        <p:spPr>
          <a:xfrm>
            <a:off x="6630036" y="3262312"/>
            <a:ext cx="1739757" cy="300038"/>
          </a:xfrm>
        </p:spPr>
        <p:txBody>
          <a:bodyPr>
            <a:noAutofit/>
          </a:bodyPr>
          <a:lstStyle>
            <a:lvl1pPr marL="0" indent="0">
              <a:buFontTx/>
              <a:buNone/>
              <a:defRPr sz="1200" b="0" i="0">
                <a:solidFill>
                  <a:schemeClr val="tx1"/>
                </a:solidFill>
                <a:latin typeface="Open Sans Bold"/>
                <a:cs typeface="Open Sans Bold"/>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9" name="Picture Placeholder 4"/>
          <p:cNvSpPr>
            <a:spLocks noGrp="1"/>
          </p:cNvSpPr>
          <p:nvPr>
            <p:ph type="pic" sz="quarter" idx="80"/>
          </p:nvPr>
        </p:nvSpPr>
        <p:spPr>
          <a:xfrm>
            <a:off x="609600" y="1581150"/>
            <a:ext cx="1905000" cy="1371600"/>
          </a:xfrm>
        </p:spPr>
        <p:txBody>
          <a:bodyPr>
            <a:normAutofit/>
          </a:bodyPr>
          <a:lstStyle>
            <a:lvl1pPr>
              <a:defRPr sz="1050">
                <a:latin typeface="Open Sans Semibold"/>
                <a:cs typeface="Open Sans Semibold"/>
              </a:defRPr>
            </a:lvl1pPr>
          </a:lstStyle>
          <a:p>
            <a:endParaRPr lang="en-US" dirty="0"/>
          </a:p>
        </p:txBody>
      </p:sp>
      <p:sp>
        <p:nvSpPr>
          <p:cNvPr id="40" name="Picture Placeholder 4"/>
          <p:cNvSpPr>
            <a:spLocks noGrp="1"/>
          </p:cNvSpPr>
          <p:nvPr>
            <p:ph type="pic" sz="quarter" idx="81"/>
          </p:nvPr>
        </p:nvSpPr>
        <p:spPr>
          <a:xfrm>
            <a:off x="2616200" y="1581150"/>
            <a:ext cx="1905000" cy="1371600"/>
          </a:xfrm>
        </p:spPr>
        <p:txBody>
          <a:bodyPr>
            <a:normAutofit/>
          </a:bodyPr>
          <a:lstStyle>
            <a:lvl1pPr>
              <a:defRPr sz="1050">
                <a:latin typeface="Open Sans Semibold"/>
                <a:cs typeface="Open Sans Semibold"/>
              </a:defRPr>
            </a:lvl1pPr>
          </a:lstStyle>
          <a:p>
            <a:endParaRPr lang="en-US" dirty="0"/>
          </a:p>
        </p:txBody>
      </p:sp>
      <p:sp>
        <p:nvSpPr>
          <p:cNvPr id="41" name="Picture Placeholder 4"/>
          <p:cNvSpPr>
            <a:spLocks noGrp="1"/>
          </p:cNvSpPr>
          <p:nvPr>
            <p:ph type="pic" sz="quarter" idx="82"/>
          </p:nvPr>
        </p:nvSpPr>
        <p:spPr>
          <a:xfrm>
            <a:off x="4622800" y="1581150"/>
            <a:ext cx="1905000" cy="1371600"/>
          </a:xfrm>
        </p:spPr>
        <p:txBody>
          <a:bodyPr>
            <a:normAutofit/>
          </a:bodyPr>
          <a:lstStyle>
            <a:lvl1pPr>
              <a:defRPr sz="1050">
                <a:latin typeface="Open Sans Semibold"/>
                <a:cs typeface="Open Sans Semibold"/>
              </a:defRPr>
            </a:lvl1pPr>
          </a:lstStyle>
          <a:p>
            <a:endParaRPr lang="en-US" dirty="0"/>
          </a:p>
        </p:txBody>
      </p:sp>
      <p:sp>
        <p:nvSpPr>
          <p:cNvPr id="42" name="Picture Placeholder 4"/>
          <p:cNvSpPr>
            <a:spLocks noGrp="1"/>
          </p:cNvSpPr>
          <p:nvPr>
            <p:ph type="pic" sz="quarter" idx="83"/>
          </p:nvPr>
        </p:nvSpPr>
        <p:spPr>
          <a:xfrm>
            <a:off x="6629400" y="1581150"/>
            <a:ext cx="1905000" cy="1371600"/>
          </a:xfrm>
        </p:spPr>
        <p:txBody>
          <a:bodyPr>
            <a:normAutofit/>
          </a:bodyPr>
          <a:lstStyle>
            <a:lvl1pPr>
              <a:defRPr sz="1050">
                <a:latin typeface="Open Sans Semibold"/>
                <a:cs typeface="Open Sans Semibold"/>
              </a:defRPr>
            </a:lvl1pPr>
          </a:lstStyle>
          <a:p>
            <a:endParaRPr lang="en-US" dirty="0"/>
          </a:p>
        </p:txBody>
      </p:sp>
      <p:sp>
        <p:nvSpPr>
          <p:cNvPr id="18"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9"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413541644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533400" y="1524000"/>
            <a:ext cx="8001000" cy="2819400"/>
          </a:xfrm>
        </p:spPr>
        <p:txBody>
          <a:bodyPr>
            <a:normAutofit/>
          </a:bodyPr>
          <a:lstStyle>
            <a:lvl1pPr marL="342900" indent="-342900">
              <a:buFont typeface="Courier New" pitchFamily="49" charset="0"/>
              <a:buChar char="o"/>
              <a:defRPr sz="1100">
                <a:solidFill>
                  <a:schemeClr val="tx1">
                    <a:lumMod val="50000"/>
                    <a:lumOff val="50000"/>
                  </a:schemeClr>
                </a:solidFill>
                <a:latin typeface="Open Sans Semibold"/>
                <a:cs typeface="Open Sans Semibold"/>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dirty="0"/>
          </a:p>
        </p:txBody>
      </p:sp>
      <p:sp>
        <p:nvSpPr>
          <p:cNvPr id="8"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9"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251070352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1066164" y="1778563"/>
            <a:ext cx="3048000" cy="403225"/>
          </a:xfrm>
        </p:spPr>
        <p:txBody>
          <a:bodyPr anchor="ctr">
            <a:normAutofit/>
          </a:bodyPr>
          <a:lstStyle>
            <a:lvl1pPr marL="0" indent="0">
              <a:buFontTx/>
              <a:buNone/>
              <a:defRPr sz="10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8" name="Text Placeholder 13"/>
          <p:cNvSpPr>
            <a:spLocks noGrp="1"/>
          </p:cNvSpPr>
          <p:nvPr>
            <p:ph type="body" sz="quarter" idx="48"/>
          </p:nvPr>
        </p:nvSpPr>
        <p:spPr>
          <a:xfrm>
            <a:off x="1066482" y="2311963"/>
            <a:ext cx="3048000" cy="403225"/>
          </a:xfrm>
        </p:spPr>
        <p:txBody>
          <a:bodyPr anchor="ctr">
            <a:normAutofit/>
          </a:bodyPr>
          <a:lstStyle>
            <a:lvl1pPr marL="0" indent="0">
              <a:buFontTx/>
              <a:buNone/>
              <a:defRPr sz="10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9" name="Text Placeholder 13"/>
          <p:cNvSpPr>
            <a:spLocks noGrp="1"/>
          </p:cNvSpPr>
          <p:nvPr>
            <p:ph type="body" sz="quarter" idx="49"/>
          </p:nvPr>
        </p:nvSpPr>
        <p:spPr>
          <a:xfrm>
            <a:off x="1066800" y="2845363"/>
            <a:ext cx="3048000" cy="403225"/>
          </a:xfrm>
        </p:spPr>
        <p:txBody>
          <a:bodyPr anchor="ctr">
            <a:normAutofit/>
          </a:bodyPr>
          <a:lstStyle>
            <a:lvl1pPr marL="0" indent="0">
              <a:buFontTx/>
              <a:buNone/>
              <a:defRPr sz="10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10" name="Text Placeholder 13"/>
          <p:cNvSpPr>
            <a:spLocks noGrp="1"/>
          </p:cNvSpPr>
          <p:nvPr>
            <p:ph type="body" sz="quarter" idx="50"/>
          </p:nvPr>
        </p:nvSpPr>
        <p:spPr>
          <a:xfrm>
            <a:off x="1066800" y="3400988"/>
            <a:ext cx="3048000" cy="403225"/>
          </a:xfrm>
        </p:spPr>
        <p:txBody>
          <a:bodyPr anchor="ctr">
            <a:normAutofit/>
          </a:bodyPr>
          <a:lstStyle>
            <a:lvl1pPr marL="0" indent="0">
              <a:buFontTx/>
              <a:buNone/>
              <a:defRPr sz="10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11" name="Text Placeholder 13"/>
          <p:cNvSpPr>
            <a:spLocks noGrp="1"/>
          </p:cNvSpPr>
          <p:nvPr>
            <p:ph type="body" sz="quarter" idx="51"/>
          </p:nvPr>
        </p:nvSpPr>
        <p:spPr>
          <a:xfrm>
            <a:off x="1066800" y="3912163"/>
            <a:ext cx="3048000" cy="403225"/>
          </a:xfrm>
        </p:spPr>
        <p:txBody>
          <a:bodyPr anchor="ctr">
            <a:normAutofit/>
          </a:bodyPr>
          <a:lstStyle>
            <a:lvl1pPr marL="0" indent="0">
              <a:buFontTx/>
              <a:buNone/>
              <a:defRPr sz="10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12" name="Content Placeholder 6"/>
          <p:cNvSpPr>
            <a:spLocks noGrp="1" noChangeAspect="1"/>
          </p:cNvSpPr>
          <p:nvPr>
            <p:ph sz="quarter" idx="55" hasCustomPrompt="1"/>
          </p:nvPr>
        </p:nvSpPr>
        <p:spPr>
          <a:xfrm>
            <a:off x="640080" y="1748790"/>
            <a:ext cx="411480" cy="432000"/>
          </a:xfrm>
          <a:prstGeom prst="roundRect">
            <a:avLst>
              <a:gd name="adj" fmla="val 50000"/>
            </a:avLst>
          </a:prstGeom>
          <a:solidFill>
            <a:schemeClr val="accent1"/>
          </a:solidFill>
        </p:spPr>
        <p:txBody>
          <a:bodyPr anchor="ctr">
            <a:noAutofit/>
          </a:bodyPr>
          <a:lstStyle>
            <a:lvl1pPr marL="0" indent="0" algn="ctr">
              <a:buFontTx/>
              <a:buNone/>
              <a:defRPr sz="1600">
                <a:solidFill>
                  <a:schemeClr val="bg2"/>
                </a:solidFill>
                <a:latin typeface="Open Sans Light Italic"/>
                <a:ea typeface="Open Sans Semibold"/>
                <a:cs typeface="Open Sans Light Italic"/>
              </a:defRPr>
            </a:lvl1pPr>
          </a:lstStyle>
          <a:p>
            <a:pPr lvl="0"/>
            <a:r>
              <a:rPr lang="en-JM" dirty="0"/>
              <a:t>1</a:t>
            </a:r>
          </a:p>
        </p:txBody>
      </p:sp>
      <p:sp>
        <p:nvSpPr>
          <p:cNvPr id="17" name="Text Placeholder 13"/>
          <p:cNvSpPr>
            <a:spLocks noGrp="1"/>
          </p:cNvSpPr>
          <p:nvPr>
            <p:ph type="body" sz="quarter" idx="60"/>
          </p:nvPr>
        </p:nvSpPr>
        <p:spPr>
          <a:xfrm>
            <a:off x="5105082" y="1778563"/>
            <a:ext cx="3048000" cy="403225"/>
          </a:xfrm>
        </p:spPr>
        <p:txBody>
          <a:bodyPr anchor="ctr">
            <a:normAutofit/>
          </a:bodyPr>
          <a:lstStyle>
            <a:lvl1pPr marL="0" indent="0">
              <a:buFontTx/>
              <a:buNone/>
              <a:defRPr sz="10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18" name="Text Placeholder 13"/>
          <p:cNvSpPr>
            <a:spLocks noGrp="1"/>
          </p:cNvSpPr>
          <p:nvPr>
            <p:ph type="body" sz="quarter" idx="61"/>
          </p:nvPr>
        </p:nvSpPr>
        <p:spPr>
          <a:xfrm>
            <a:off x="5105400" y="2311963"/>
            <a:ext cx="3048000" cy="403225"/>
          </a:xfrm>
        </p:spPr>
        <p:txBody>
          <a:bodyPr anchor="ctr">
            <a:normAutofit/>
          </a:bodyPr>
          <a:lstStyle>
            <a:lvl1pPr marL="0" indent="0">
              <a:buFontTx/>
              <a:buNone/>
              <a:defRPr sz="10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19" name="Text Placeholder 13"/>
          <p:cNvSpPr>
            <a:spLocks noGrp="1"/>
          </p:cNvSpPr>
          <p:nvPr>
            <p:ph type="body" sz="quarter" idx="62"/>
          </p:nvPr>
        </p:nvSpPr>
        <p:spPr>
          <a:xfrm>
            <a:off x="5105400" y="2845363"/>
            <a:ext cx="3048000" cy="403225"/>
          </a:xfrm>
        </p:spPr>
        <p:txBody>
          <a:bodyPr anchor="ctr">
            <a:normAutofit/>
          </a:bodyPr>
          <a:lstStyle>
            <a:lvl1pPr marL="0" indent="0">
              <a:buFontTx/>
              <a:buNone/>
              <a:defRPr sz="10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20" name="Text Placeholder 13"/>
          <p:cNvSpPr>
            <a:spLocks noGrp="1"/>
          </p:cNvSpPr>
          <p:nvPr>
            <p:ph type="body" sz="quarter" idx="63"/>
          </p:nvPr>
        </p:nvSpPr>
        <p:spPr>
          <a:xfrm>
            <a:off x="5105400" y="3400988"/>
            <a:ext cx="3048000" cy="403225"/>
          </a:xfrm>
        </p:spPr>
        <p:txBody>
          <a:bodyPr anchor="ctr">
            <a:normAutofit/>
          </a:bodyPr>
          <a:lstStyle>
            <a:lvl1pPr marL="0" indent="0">
              <a:buFontTx/>
              <a:buNone/>
              <a:defRPr sz="10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21" name="Text Placeholder 13"/>
          <p:cNvSpPr>
            <a:spLocks noGrp="1"/>
          </p:cNvSpPr>
          <p:nvPr>
            <p:ph type="body" sz="quarter" idx="64"/>
          </p:nvPr>
        </p:nvSpPr>
        <p:spPr>
          <a:xfrm>
            <a:off x="5105400" y="3912163"/>
            <a:ext cx="3048000" cy="403225"/>
          </a:xfrm>
        </p:spPr>
        <p:txBody>
          <a:bodyPr anchor="ctr">
            <a:normAutofit/>
          </a:bodyPr>
          <a:lstStyle>
            <a:lvl1pPr marL="0" indent="0">
              <a:buFontTx/>
              <a:buNone/>
              <a:defRPr sz="10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27" name="Content Placeholder 6"/>
          <p:cNvSpPr>
            <a:spLocks noGrp="1" noChangeAspect="1"/>
          </p:cNvSpPr>
          <p:nvPr>
            <p:ph sz="quarter" idx="65" hasCustomPrompt="1"/>
          </p:nvPr>
        </p:nvSpPr>
        <p:spPr>
          <a:xfrm>
            <a:off x="640080" y="2297430"/>
            <a:ext cx="411480" cy="432000"/>
          </a:xfrm>
          <a:prstGeom prst="roundRect">
            <a:avLst>
              <a:gd name="adj" fmla="val 50000"/>
            </a:avLst>
          </a:prstGeom>
          <a:solidFill>
            <a:schemeClr val="accent1"/>
          </a:solidFill>
        </p:spPr>
        <p:txBody>
          <a:bodyPr anchor="ctr">
            <a:noAutofit/>
          </a:bodyPr>
          <a:lstStyle>
            <a:lvl1pPr marL="0" indent="0" algn="ctr">
              <a:buFontTx/>
              <a:buNone/>
              <a:defRPr sz="1600">
                <a:solidFill>
                  <a:schemeClr val="bg2"/>
                </a:solidFill>
                <a:latin typeface="Open Sans Light Italic"/>
                <a:ea typeface="Open Sans Semibold"/>
                <a:cs typeface="Open Sans Light Italic"/>
              </a:defRPr>
            </a:lvl1pPr>
          </a:lstStyle>
          <a:p>
            <a:pPr lvl="0"/>
            <a:r>
              <a:rPr lang="en-JM" dirty="0"/>
              <a:t>1</a:t>
            </a:r>
          </a:p>
        </p:txBody>
      </p:sp>
      <p:sp>
        <p:nvSpPr>
          <p:cNvPr id="28" name="Content Placeholder 6"/>
          <p:cNvSpPr>
            <a:spLocks noGrp="1" noChangeAspect="1"/>
          </p:cNvSpPr>
          <p:nvPr>
            <p:ph sz="quarter" idx="66" hasCustomPrompt="1"/>
          </p:nvPr>
        </p:nvSpPr>
        <p:spPr>
          <a:xfrm>
            <a:off x="640080" y="2891790"/>
            <a:ext cx="411480" cy="432000"/>
          </a:xfrm>
          <a:prstGeom prst="roundRect">
            <a:avLst>
              <a:gd name="adj" fmla="val 50000"/>
            </a:avLst>
          </a:prstGeom>
          <a:solidFill>
            <a:schemeClr val="accent1"/>
          </a:solidFill>
        </p:spPr>
        <p:txBody>
          <a:bodyPr anchor="ctr">
            <a:noAutofit/>
          </a:bodyPr>
          <a:lstStyle>
            <a:lvl1pPr marL="0" indent="0" algn="ctr">
              <a:buFontTx/>
              <a:buNone/>
              <a:defRPr sz="1600">
                <a:solidFill>
                  <a:schemeClr val="bg2"/>
                </a:solidFill>
                <a:latin typeface="Open Sans Light Italic"/>
                <a:ea typeface="Open Sans Semibold"/>
                <a:cs typeface="Open Sans Light Italic"/>
              </a:defRPr>
            </a:lvl1pPr>
          </a:lstStyle>
          <a:p>
            <a:pPr lvl="0"/>
            <a:r>
              <a:rPr lang="en-JM" dirty="0"/>
              <a:t>1</a:t>
            </a:r>
          </a:p>
        </p:txBody>
      </p:sp>
      <p:sp>
        <p:nvSpPr>
          <p:cNvPr id="29" name="Content Placeholder 6"/>
          <p:cNvSpPr>
            <a:spLocks noGrp="1" noChangeAspect="1"/>
          </p:cNvSpPr>
          <p:nvPr>
            <p:ph sz="quarter" idx="67" hasCustomPrompt="1"/>
          </p:nvPr>
        </p:nvSpPr>
        <p:spPr>
          <a:xfrm>
            <a:off x="640080" y="3425190"/>
            <a:ext cx="411480" cy="432000"/>
          </a:xfrm>
          <a:prstGeom prst="roundRect">
            <a:avLst>
              <a:gd name="adj" fmla="val 50000"/>
            </a:avLst>
          </a:prstGeom>
          <a:solidFill>
            <a:schemeClr val="accent1"/>
          </a:solidFill>
        </p:spPr>
        <p:txBody>
          <a:bodyPr anchor="ctr">
            <a:noAutofit/>
          </a:bodyPr>
          <a:lstStyle>
            <a:lvl1pPr marL="0" indent="0" algn="ctr">
              <a:buFontTx/>
              <a:buNone/>
              <a:defRPr sz="1600">
                <a:solidFill>
                  <a:schemeClr val="bg2"/>
                </a:solidFill>
                <a:latin typeface="Open Sans Light Italic"/>
                <a:ea typeface="Open Sans Semibold"/>
                <a:cs typeface="Open Sans Light Italic"/>
              </a:defRPr>
            </a:lvl1pPr>
          </a:lstStyle>
          <a:p>
            <a:pPr lvl="0"/>
            <a:r>
              <a:rPr lang="en-JM" dirty="0"/>
              <a:t>1</a:t>
            </a:r>
          </a:p>
        </p:txBody>
      </p:sp>
      <p:sp>
        <p:nvSpPr>
          <p:cNvPr id="30" name="Content Placeholder 6"/>
          <p:cNvSpPr>
            <a:spLocks noGrp="1" noChangeAspect="1"/>
          </p:cNvSpPr>
          <p:nvPr>
            <p:ph sz="quarter" idx="68" hasCustomPrompt="1"/>
          </p:nvPr>
        </p:nvSpPr>
        <p:spPr>
          <a:xfrm>
            <a:off x="640080" y="3958590"/>
            <a:ext cx="411480" cy="432000"/>
          </a:xfrm>
          <a:prstGeom prst="roundRect">
            <a:avLst>
              <a:gd name="adj" fmla="val 50000"/>
            </a:avLst>
          </a:prstGeom>
          <a:solidFill>
            <a:schemeClr val="accent1"/>
          </a:solidFill>
        </p:spPr>
        <p:txBody>
          <a:bodyPr anchor="ctr">
            <a:noAutofit/>
          </a:bodyPr>
          <a:lstStyle>
            <a:lvl1pPr marL="0" indent="0" algn="ctr">
              <a:buFontTx/>
              <a:buNone/>
              <a:defRPr sz="1600">
                <a:solidFill>
                  <a:schemeClr val="bg2"/>
                </a:solidFill>
                <a:latin typeface="Open Sans Light Italic"/>
                <a:ea typeface="Open Sans Semibold"/>
                <a:cs typeface="Open Sans Light Italic"/>
              </a:defRPr>
            </a:lvl1pPr>
          </a:lstStyle>
          <a:p>
            <a:pPr lvl="0"/>
            <a:r>
              <a:rPr lang="en-JM" dirty="0"/>
              <a:t>1</a:t>
            </a:r>
          </a:p>
        </p:txBody>
      </p:sp>
      <p:sp>
        <p:nvSpPr>
          <p:cNvPr id="31" name="Content Placeholder 6"/>
          <p:cNvSpPr>
            <a:spLocks noGrp="1" noChangeAspect="1"/>
          </p:cNvSpPr>
          <p:nvPr>
            <p:ph sz="quarter" idx="69" hasCustomPrompt="1"/>
          </p:nvPr>
        </p:nvSpPr>
        <p:spPr>
          <a:xfrm>
            <a:off x="4693920" y="1748790"/>
            <a:ext cx="411480" cy="432000"/>
          </a:xfrm>
          <a:prstGeom prst="roundRect">
            <a:avLst>
              <a:gd name="adj" fmla="val 50000"/>
            </a:avLst>
          </a:prstGeom>
          <a:solidFill>
            <a:schemeClr val="accent3"/>
          </a:solidFill>
        </p:spPr>
        <p:txBody>
          <a:bodyPr anchor="ctr">
            <a:noAutofit/>
          </a:bodyPr>
          <a:lstStyle>
            <a:lvl1pPr marL="0" indent="0" algn="ctr">
              <a:buFontTx/>
              <a:buNone/>
              <a:defRPr sz="1600">
                <a:solidFill>
                  <a:schemeClr val="bg2"/>
                </a:solidFill>
                <a:latin typeface="Open Sans Light Italic"/>
                <a:ea typeface="Open Sans Semibold"/>
                <a:cs typeface="Open Sans Light Italic"/>
              </a:defRPr>
            </a:lvl1pPr>
          </a:lstStyle>
          <a:p>
            <a:pPr lvl="0"/>
            <a:r>
              <a:rPr lang="en-JM" dirty="0"/>
              <a:t>1</a:t>
            </a:r>
          </a:p>
        </p:txBody>
      </p:sp>
      <p:sp>
        <p:nvSpPr>
          <p:cNvPr id="32" name="Content Placeholder 6"/>
          <p:cNvSpPr>
            <a:spLocks noGrp="1" noChangeAspect="1"/>
          </p:cNvSpPr>
          <p:nvPr>
            <p:ph sz="quarter" idx="70" hasCustomPrompt="1"/>
          </p:nvPr>
        </p:nvSpPr>
        <p:spPr>
          <a:xfrm>
            <a:off x="4693920" y="2297430"/>
            <a:ext cx="411480" cy="432000"/>
          </a:xfrm>
          <a:prstGeom prst="roundRect">
            <a:avLst>
              <a:gd name="adj" fmla="val 50000"/>
            </a:avLst>
          </a:prstGeom>
          <a:solidFill>
            <a:schemeClr val="accent3"/>
          </a:solidFill>
        </p:spPr>
        <p:txBody>
          <a:bodyPr anchor="ctr">
            <a:noAutofit/>
          </a:bodyPr>
          <a:lstStyle>
            <a:lvl1pPr marL="0" indent="0" algn="ctr">
              <a:buFontTx/>
              <a:buNone/>
              <a:defRPr sz="1600">
                <a:solidFill>
                  <a:schemeClr val="bg2"/>
                </a:solidFill>
                <a:latin typeface="Open Sans Light Italic"/>
                <a:ea typeface="Open Sans Semibold"/>
                <a:cs typeface="Open Sans Light Italic"/>
              </a:defRPr>
            </a:lvl1pPr>
          </a:lstStyle>
          <a:p>
            <a:pPr lvl="0"/>
            <a:r>
              <a:rPr lang="en-JM" dirty="0"/>
              <a:t>1</a:t>
            </a:r>
          </a:p>
        </p:txBody>
      </p:sp>
      <p:sp>
        <p:nvSpPr>
          <p:cNvPr id="33" name="Content Placeholder 6"/>
          <p:cNvSpPr>
            <a:spLocks noGrp="1" noChangeAspect="1"/>
          </p:cNvSpPr>
          <p:nvPr>
            <p:ph sz="quarter" idx="71" hasCustomPrompt="1"/>
          </p:nvPr>
        </p:nvSpPr>
        <p:spPr>
          <a:xfrm>
            <a:off x="4693920" y="2891790"/>
            <a:ext cx="411480" cy="432000"/>
          </a:xfrm>
          <a:prstGeom prst="roundRect">
            <a:avLst>
              <a:gd name="adj" fmla="val 50000"/>
            </a:avLst>
          </a:prstGeom>
          <a:solidFill>
            <a:schemeClr val="accent3"/>
          </a:solidFill>
        </p:spPr>
        <p:txBody>
          <a:bodyPr anchor="ctr">
            <a:noAutofit/>
          </a:bodyPr>
          <a:lstStyle>
            <a:lvl1pPr marL="0" indent="0" algn="ctr">
              <a:buFontTx/>
              <a:buNone/>
              <a:defRPr sz="1600">
                <a:solidFill>
                  <a:schemeClr val="bg2"/>
                </a:solidFill>
                <a:latin typeface="Open Sans Light Italic"/>
                <a:ea typeface="Open Sans Semibold"/>
                <a:cs typeface="Open Sans Light Italic"/>
              </a:defRPr>
            </a:lvl1pPr>
          </a:lstStyle>
          <a:p>
            <a:pPr lvl="0"/>
            <a:r>
              <a:rPr lang="en-JM" dirty="0"/>
              <a:t>1</a:t>
            </a:r>
          </a:p>
        </p:txBody>
      </p:sp>
      <p:sp>
        <p:nvSpPr>
          <p:cNvPr id="34" name="Content Placeholder 6"/>
          <p:cNvSpPr>
            <a:spLocks noGrp="1" noChangeAspect="1"/>
          </p:cNvSpPr>
          <p:nvPr>
            <p:ph sz="quarter" idx="72" hasCustomPrompt="1"/>
          </p:nvPr>
        </p:nvSpPr>
        <p:spPr>
          <a:xfrm>
            <a:off x="4693920" y="3425190"/>
            <a:ext cx="411480" cy="432000"/>
          </a:xfrm>
          <a:prstGeom prst="roundRect">
            <a:avLst>
              <a:gd name="adj" fmla="val 50000"/>
            </a:avLst>
          </a:prstGeom>
          <a:solidFill>
            <a:schemeClr val="accent3"/>
          </a:solidFill>
        </p:spPr>
        <p:txBody>
          <a:bodyPr anchor="ctr">
            <a:noAutofit/>
          </a:bodyPr>
          <a:lstStyle>
            <a:lvl1pPr marL="0" indent="0" algn="ctr">
              <a:buFontTx/>
              <a:buNone/>
              <a:defRPr sz="1600">
                <a:solidFill>
                  <a:schemeClr val="bg2"/>
                </a:solidFill>
                <a:latin typeface="Open Sans Light Italic"/>
                <a:ea typeface="Open Sans Semibold"/>
                <a:cs typeface="Open Sans Light Italic"/>
              </a:defRPr>
            </a:lvl1pPr>
          </a:lstStyle>
          <a:p>
            <a:pPr lvl="0"/>
            <a:r>
              <a:rPr lang="en-JM" dirty="0"/>
              <a:t>1</a:t>
            </a:r>
          </a:p>
        </p:txBody>
      </p:sp>
      <p:sp>
        <p:nvSpPr>
          <p:cNvPr id="35" name="Content Placeholder 6"/>
          <p:cNvSpPr>
            <a:spLocks noGrp="1" noChangeAspect="1"/>
          </p:cNvSpPr>
          <p:nvPr>
            <p:ph sz="quarter" idx="73" hasCustomPrompt="1"/>
          </p:nvPr>
        </p:nvSpPr>
        <p:spPr>
          <a:xfrm>
            <a:off x="4693920" y="3958590"/>
            <a:ext cx="411480" cy="432000"/>
          </a:xfrm>
          <a:prstGeom prst="roundRect">
            <a:avLst>
              <a:gd name="adj" fmla="val 50000"/>
            </a:avLst>
          </a:prstGeom>
          <a:solidFill>
            <a:schemeClr val="accent3"/>
          </a:solidFill>
        </p:spPr>
        <p:txBody>
          <a:bodyPr anchor="ctr">
            <a:noAutofit/>
          </a:bodyPr>
          <a:lstStyle>
            <a:lvl1pPr marL="0" indent="0" algn="ctr">
              <a:buFontTx/>
              <a:buNone/>
              <a:defRPr sz="1600">
                <a:solidFill>
                  <a:schemeClr val="bg2"/>
                </a:solidFill>
                <a:latin typeface="Open Sans Light Italic"/>
                <a:ea typeface="Open Sans Semibold"/>
                <a:cs typeface="Open Sans Light Italic"/>
              </a:defRPr>
            </a:lvl1pPr>
          </a:lstStyle>
          <a:p>
            <a:pPr lvl="0"/>
            <a:r>
              <a:rPr lang="en-JM" dirty="0"/>
              <a:t>1</a:t>
            </a:r>
          </a:p>
        </p:txBody>
      </p:sp>
      <p:sp>
        <p:nvSpPr>
          <p:cNvPr id="26"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36"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88901058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6"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7"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355768481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229600" cy="2971802"/>
          </a:xfrm>
        </p:spPr>
        <p:txBody>
          <a:bodyPr>
            <a:normAutofit/>
          </a:bodyPr>
          <a:lstStyle>
            <a:lvl1pPr>
              <a:defRPr sz="1350">
                <a:solidFill>
                  <a:schemeClr val="tx1">
                    <a:lumMod val="50000"/>
                    <a:lumOff val="50000"/>
                  </a:schemeClr>
                </a:solidFill>
                <a:latin typeface="Open Sans Semibold"/>
                <a:cs typeface="Open Sans Semibold"/>
              </a:defRPr>
            </a:lvl1pPr>
            <a:lvl2pPr>
              <a:defRPr sz="1100">
                <a:solidFill>
                  <a:schemeClr val="tx1">
                    <a:lumMod val="50000"/>
                    <a:lumOff val="50000"/>
                  </a:schemeClr>
                </a:solidFill>
                <a:latin typeface="Open Sans Semibold"/>
                <a:cs typeface="Open Sans Semibold"/>
              </a:defRPr>
            </a:lvl2pPr>
            <a:lvl3pPr>
              <a:defRPr sz="1100">
                <a:solidFill>
                  <a:schemeClr val="tx1">
                    <a:lumMod val="50000"/>
                    <a:lumOff val="50000"/>
                  </a:schemeClr>
                </a:solidFill>
                <a:latin typeface="Open Sans Semibold"/>
                <a:cs typeface="Open Sans Semibold"/>
              </a:defRPr>
            </a:lvl3pPr>
            <a:lvl4pPr>
              <a:defRPr sz="1050">
                <a:solidFill>
                  <a:schemeClr val="tx1">
                    <a:lumMod val="50000"/>
                    <a:lumOff val="50000"/>
                  </a:schemeClr>
                </a:solidFill>
                <a:latin typeface="Open Sans Semibold"/>
                <a:cs typeface="Open Sans Semibold"/>
              </a:defRPr>
            </a:lvl4pPr>
            <a:lvl5pPr>
              <a:defRPr sz="1050">
                <a:solidFill>
                  <a:schemeClr val="tx1">
                    <a:lumMod val="50000"/>
                    <a:lumOff val="50000"/>
                  </a:schemeClr>
                </a:solidFill>
                <a:latin typeface="Open Sans Semibold"/>
                <a:cs typeface="Open Sans Semibold"/>
              </a:defRPr>
            </a:lvl5pPr>
          </a:lstStyle>
          <a:p>
            <a:pPr lvl="0"/>
            <a:r>
              <a:rPr lang="en-US" dirty="0"/>
              <a:t>Click to edit Master text styles</a:t>
            </a:r>
          </a:p>
          <a:p>
            <a:pPr lvl="1"/>
            <a:r>
              <a:rPr lang="en-US" dirty="0"/>
              <a:t>Second level</a:t>
            </a:r>
          </a:p>
          <a:p>
            <a:pPr lvl="2"/>
            <a:r>
              <a:rPr lang="en-US" dirty="0"/>
              <a:t>Third </a:t>
            </a:r>
            <a:r>
              <a:rPr lang="en-US" dirty="0" err="1"/>
              <a:t>leve</a:t>
            </a:r>
            <a:endParaRPr lang="en-US" dirty="0"/>
          </a:p>
        </p:txBody>
      </p:sp>
      <p:sp>
        <p:nvSpPr>
          <p:cNvPr id="7"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8"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18882563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787A"/>
                </a:solidFill>
              </a:defRPr>
            </a:lvl1pPr>
          </a:lstStyle>
          <a:p>
            <a:r>
              <a:rPr lang="en-US" dirty="0"/>
              <a:t>Click to edit Master title style</a:t>
            </a:r>
          </a:p>
        </p:txBody>
      </p:sp>
      <p:sp>
        <p:nvSpPr>
          <p:cNvPr id="4" name="Picture Placeholder 28"/>
          <p:cNvSpPr>
            <a:spLocks noGrp="1" noChangeAspect="1"/>
          </p:cNvSpPr>
          <p:nvPr>
            <p:ph type="pic" sz="quarter" idx="51"/>
          </p:nvPr>
        </p:nvSpPr>
        <p:spPr>
          <a:xfrm>
            <a:off x="5334000" y="1657350"/>
            <a:ext cx="2133600" cy="2133600"/>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Open Sans Semibold"/>
                <a:cs typeface="Open Sans Semibold"/>
              </a:defRPr>
            </a:lvl1pPr>
          </a:lstStyle>
          <a:p>
            <a:endParaRPr lang="en-JM" dirty="0"/>
          </a:p>
        </p:txBody>
      </p:sp>
      <p:sp>
        <p:nvSpPr>
          <p:cNvPr id="5" name="Picture Placeholder 28"/>
          <p:cNvSpPr>
            <a:spLocks noGrp="1" noChangeAspect="1"/>
          </p:cNvSpPr>
          <p:nvPr>
            <p:ph type="pic" sz="quarter" idx="52"/>
          </p:nvPr>
        </p:nvSpPr>
        <p:spPr>
          <a:xfrm>
            <a:off x="1676400" y="1657350"/>
            <a:ext cx="2133600" cy="2133600"/>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Open Sans Semibold"/>
                <a:cs typeface="Open Sans Semibold"/>
              </a:defRPr>
            </a:lvl1pPr>
          </a:lstStyle>
          <a:p>
            <a:endParaRPr lang="en-JM" dirty="0"/>
          </a:p>
        </p:txBody>
      </p:sp>
      <p:sp>
        <p:nvSpPr>
          <p:cNvPr id="6"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5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76463272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533400" y="1504950"/>
            <a:ext cx="2133600" cy="274320"/>
          </a:xfrm>
        </p:spPr>
        <p:txBody>
          <a:bodyPr>
            <a:noAutofit/>
          </a:bodyPr>
          <a:lstStyle>
            <a:lvl1pPr marL="0" indent="0">
              <a:buNone/>
              <a:defRPr sz="1350">
                <a:solidFill>
                  <a:schemeClr val="tx1"/>
                </a:solidFill>
                <a:latin typeface="Open Sans Bold"/>
                <a:cs typeface="Open Sans Bold"/>
              </a:defRPr>
            </a:lvl1pPr>
          </a:lstStyle>
          <a:p>
            <a:pPr lvl="0"/>
            <a:endParaRPr lang="en-JM" dirty="0"/>
          </a:p>
        </p:txBody>
      </p:sp>
      <p:sp>
        <p:nvSpPr>
          <p:cNvPr id="9" name="Text Placeholder 14"/>
          <p:cNvSpPr>
            <a:spLocks noGrp="1"/>
          </p:cNvSpPr>
          <p:nvPr>
            <p:ph type="body" sz="quarter" idx="34"/>
          </p:nvPr>
        </p:nvSpPr>
        <p:spPr>
          <a:xfrm>
            <a:off x="533400" y="1809750"/>
            <a:ext cx="2819400" cy="609600"/>
          </a:xfrm>
        </p:spPr>
        <p:txBody>
          <a:bodyPr>
            <a:normAutofit/>
          </a:bodyPr>
          <a:lstStyle>
            <a:lvl1pPr marL="0" indent="0">
              <a:buFontTx/>
              <a:buNone/>
              <a:defRPr sz="1100">
                <a:solidFill>
                  <a:schemeClr val="tx1">
                    <a:lumMod val="50000"/>
                    <a:lumOff val="50000"/>
                  </a:schemeClr>
                </a:solidFill>
                <a:latin typeface="Open Sans Semibold"/>
                <a:cs typeface="Open Sans Semibold"/>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2"/>
          <p:cNvSpPr>
            <a:spLocks noGrp="1"/>
          </p:cNvSpPr>
          <p:nvPr>
            <p:ph type="body" sz="quarter" idx="35"/>
          </p:nvPr>
        </p:nvSpPr>
        <p:spPr>
          <a:xfrm>
            <a:off x="533400" y="2571750"/>
            <a:ext cx="2133600" cy="274320"/>
          </a:xfrm>
        </p:spPr>
        <p:txBody>
          <a:bodyPr>
            <a:noAutofit/>
          </a:bodyPr>
          <a:lstStyle>
            <a:lvl1pPr marL="0" indent="0">
              <a:buNone/>
              <a:defRPr sz="1350">
                <a:solidFill>
                  <a:schemeClr val="tx1"/>
                </a:solidFill>
                <a:latin typeface="Open Sans Bold"/>
                <a:cs typeface="Open Sans Bold"/>
              </a:defRPr>
            </a:lvl1pPr>
          </a:lstStyle>
          <a:p>
            <a:pPr lvl="0"/>
            <a:endParaRPr lang="en-JM" dirty="0"/>
          </a:p>
        </p:txBody>
      </p:sp>
      <p:sp>
        <p:nvSpPr>
          <p:cNvPr id="11" name="Text Placeholder 14"/>
          <p:cNvSpPr>
            <a:spLocks noGrp="1"/>
          </p:cNvSpPr>
          <p:nvPr>
            <p:ph type="body" sz="quarter" idx="36"/>
          </p:nvPr>
        </p:nvSpPr>
        <p:spPr>
          <a:xfrm>
            <a:off x="533400" y="2876550"/>
            <a:ext cx="2819400" cy="609600"/>
          </a:xfrm>
        </p:spPr>
        <p:txBody>
          <a:bodyPr>
            <a:normAutofit/>
          </a:bodyPr>
          <a:lstStyle>
            <a:lvl1pPr marL="0" indent="0">
              <a:buFontTx/>
              <a:buNone/>
              <a:defRPr sz="1100">
                <a:solidFill>
                  <a:schemeClr val="tx1">
                    <a:lumMod val="50000"/>
                    <a:lumOff val="50000"/>
                  </a:schemeClr>
                </a:solidFill>
                <a:latin typeface="Open Sans Semibold"/>
                <a:cs typeface="Open Sans Semibold"/>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2"/>
          <p:cNvSpPr>
            <a:spLocks noGrp="1"/>
          </p:cNvSpPr>
          <p:nvPr>
            <p:ph type="body" sz="quarter" idx="37"/>
          </p:nvPr>
        </p:nvSpPr>
        <p:spPr>
          <a:xfrm>
            <a:off x="533400" y="3638550"/>
            <a:ext cx="2133600" cy="274320"/>
          </a:xfrm>
        </p:spPr>
        <p:txBody>
          <a:bodyPr>
            <a:noAutofit/>
          </a:bodyPr>
          <a:lstStyle>
            <a:lvl1pPr marL="0" indent="0">
              <a:buNone/>
              <a:defRPr sz="1350">
                <a:solidFill>
                  <a:schemeClr val="tx1"/>
                </a:solidFill>
                <a:latin typeface="Open Sans Bold"/>
                <a:cs typeface="Open Sans Bold"/>
              </a:defRPr>
            </a:lvl1pPr>
          </a:lstStyle>
          <a:p>
            <a:pPr lvl="0"/>
            <a:endParaRPr lang="en-JM" dirty="0"/>
          </a:p>
        </p:txBody>
      </p:sp>
      <p:sp>
        <p:nvSpPr>
          <p:cNvPr id="13" name="Text Placeholder 14"/>
          <p:cNvSpPr>
            <a:spLocks noGrp="1"/>
          </p:cNvSpPr>
          <p:nvPr>
            <p:ph type="body" sz="quarter" idx="38"/>
          </p:nvPr>
        </p:nvSpPr>
        <p:spPr>
          <a:xfrm>
            <a:off x="533400" y="3943350"/>
            <a:ext cx="2819400" cy="609600"/>
          </a:xfrm>
        </p:spPr>
        <p:txBody>
          <a:bodyPr>
            <a:normAutofit/>
          </a:bodyPr>
          <a:lstStyle>
            <a:lvl1pPr marL="0" indent="0">
              <a:buFontTx/>
              <a:buNone/>
              <a:defRPr sz="1100">
                <a:solidFill>
                  <a:schemeClr val="tx1">
                    <a:lumMod val="50000"/>
                    <a:lumOff val="50000"/>
                  </a:schemeClr>
                </a:solidFill>
                <a:latin typeface="Open Sans Semibold"/>
                <a:cs typeface="Open Sans Semibold"/>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5"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7"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42436985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3656840"/>
          </a:xfrm>
        </p:spPr>
        <p:txBody>
          <a:bodyPr>
            <a:normAutofit/>
          </a:bodyPr>
          <a:lstStyle>
            <a:lvl1pPr>
              <a:defRPr sz="1400">
                <a:solidFill>
                  <a:srgbClr val="17375E"/>
                </a:solidFill>
              </a:defRPr>
            </a:lvl1pPr>
          </a:lstStyle>
          <a:p>
            <a:endParaRPr lang="en-JM"/>
          </a:p>
        </p:txBody>
      </p:sp>
    </p:spTree>
    <p:extLst>
      <p:ext uri="{BB962C8B-B14F-4D97-AF65-F5344CB8AC3E}">
        <p14:creationId xmlns:p14="http://schemas.microsoft.com/office/powerpoint/2010/main" val="309388573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5161790"/>
          </a:xfrm>
        </p:spPr>
        <p:txBody>
          <a:bodyPr>
            <a:normAutofit/>
          </a:bodyPr>
          <a:lstStyle>
            <a:lvl1pPr>
              <a:defRPr sz="1400">
                <a:solidFill>
                  <a:srgbClr val="17375E"/>
                </a:solidFill>
              </a:defRPr>
            </a:lvl1pPr>
          </a:lstStyle>
          <a:p>
            <a:endParaRPr lang="en-JM"/>
          </a:p>
        </p:txBody>
      </p:sp>
      <p:sp>
        <p:nvSpPr>
          <p:cNvPr id="3" name="Picture Placeholder 2"/>
          <p:cNvSpPr>
            <a:spLocks noGrp="1"/>
          </p:cNvSpPr>
          <p:nvPr>
            <p:ph type="pic" sz="quarter" idx="60"/>
          </p:nvPr>
        </p:nvSpPr>
        <p:spPr>
          <a:xfrm>
            <a:off x="6096000" y="1123951"/>
            <a:ext cx="1676400" cy="2915999"/>
          </a:xfrm>
        </p:spPr>
        <p:txBody>
          <a:bodyPr/>
          <a:lstStyle/>
          <a:p>
            <a:endParaRPr lang="en-US"/>
          </a:p>
        </p:txBody>
      </p:sp>
    </p:spTree>
    <p:extLst>
      <p:ext uri="{BB962C8B-B14F-4D97-AF65-F5344CB8AC3E}">
        <p14:creationId xmlns:p14="http://schemas.microsoft.com/office/powerpoint/2010/main" val="3458909707"/>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609600" y="1657350"/>
            <a:ext cx="2133600" cy="13716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836862" y="1657350"/>
            <a:ext cx="2133600" cy="13716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609600" y="3105150"/>
            <a:ext cx="2133600" cy="13716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836862" y="3105150"/>
            <a:ext cx="2133600" cy="1371600"/>
          </a:xfrm>
        </p:spPr>
        <p:txBody>
          <a:bodyPr>
            <a:normAutofit/>
          </a:bodyPr>
          <a:lstStyle>
            <a:lvl1pPr marL="0" indent="0">
              <a:buFontTx/>
              <a:buNone/>
              <a:defRPr sz="1100">
                <a:solidFill>
                  <a:srgbClr val="17252F"/>
                </a:solidFill>
              </a:defRPr>
            </a:lvl1pPr>
          </a:lstStyle>
          <a:p>
            <a:endParaRPr lang="en-JM"/>
          </a:p>
        </p:txBody>
      </p:sp>
      <p:sp>
        <p:nvSpPr>
          <p:cNvPr id="12"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4"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206051319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8" name="Text Placeholder 7"/>
          <p:cNvSpPr txBox="1">
            <a:spLocks/>
          </p:cNvSpPr>
          <p:nvPr userDrawn="1"/>
        </p:nvSpPr>
        <p:spPr>
          <a:xfrm>
            <a:off x="0" y="0"/>
            <a:ext cx="9143999" cy="3181350"/>
          </a:xfrm>
          <a:prstGeom prst="rect">
            <a:avLst/>
          </a:prstGeom>
          <a:solidFill>
            <a:schemeClr val="accent1"/>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800" dirty="0">
              <a:solidFill>
                <a:srgbClr val="FFFFFF"/>
              </a:solidFill>
              <a:latin typeface="Open Sans Semibold"/>
              <a:cs typeface="Open Sans Semibold"/>
            </a:endParaRPr>
          </a:p>
        </p:txBody>
      </p:sp>
      <p:pic>
        <p:nvPicPr>
          <p:cNvPr id="9" name="Picture 8" descr="MacBook-Pro-mockup.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72012" y="1428750"/>
            <a:ext cx="3799976" cy="2362199"/>
          </a:xfrm>
          <a:prstGeom prst="rect">
            <a:avLst/>
          </a:prstGeom>
        </p:spPr>
      </p:pic>
      <p:sp>
        <p:nvSpPr>
          <p:cNvPr id="10" name="Picture Placeholder 2"/>
          <p:cNvSpPr>
            <a:spLocks noGrp="1"/>
          </p:cNvSpPr>
          <p:nvPr>
            <p:ph type="pic" sz="quarter" idx="13"/>
          </p:nvPr>
        </p:nvSpPr>
        <p:spPr>
          <a:xfrm>
            <a:off x="3160566" y="1598400"/>
            <a:ext cx="2808000" cy="1760694"/>
          </a:xfrm>
        </p:spPr>
        <p:txBody>
          <a:bodyPr>
            <a:normAutofit/>
          </a:bodyPr>
          <a:lstStyle>
            <a:lvl1pPr>
              <a:defRPr sz="1050">
                <a:solidFill>
                  <a:schemeClr val="bg1"/>
                </a:solidFill>
              </a:defRPr>
            </a:lvl1pPr>
          </a:lstStyle>
          <a:p>
            <a:endParaRPr lang="en-JM" dirty="0"/>
          </a:p>
        </p:txBody>
      </p:sp>
      <p:sp>
        <p:nvSpPr>
          <p:cNvPr id="6" name="Title Placeholder 1"/>
          <p:cNvSpPr>
            <a:spLocks noGrp="1"/>
          </p:cNvSpPr>
          <p:nvPr>
            <p:ph type="title"/>
          </p:nvPr>
        </p:nvSpPr>
        <p:spPr>
          <a:xfrm>
            <a:off x="762000" y="438150"/>
            <a:ext cx="7620000" cy="857250"/>
          </a:xfrm>
          <a:prstGeom prst="rect">
            <a:avLst/>
          </a:prstGeom>
        </p:spPr>
        <p:txBody>
          <a:bodyPr vert="horz" lIns="91440" tIns="45720" rIns="91440" bIns="45720" rtlCol="0" anchor="ctr">
            <a:normAutofit/>
          </a:bodyPr>
          <a:lstStyle>
            <a:lvl1pPr algn="ctr">
              <a:defRPr>
                <a:solidFill>
                  <a:schemeClr val="bg2"/>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2057400" y="457200"/>
            <a:ext cx="5029200" cy="323850"/>
          </a:xfrm>
        </p:spPr>
        <p:txBody>
          <a:bodyPr>
            <a:noAutofit/>
          </a:bodyPr>
          <a:lstStyle>
            <a:lvl1pPr marL="0" indent="0" algn="ctr">
              <a:buFontTx/>
              <a:buNone/>
              <a:defRPr sz="1300" b="0" kern="0" spc="0">
                <a:solidFill>
                  <a:schemeClr val="bg2"/>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52138805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8" name="Text Placeholder 7"/>
          <p:cNvSpPr txBox="1">
            <a:spLocks/>
          </p:cNvSpPr>
          <p:nvPr userDrawn="1"/>
        </p:nvSpPr>
        <p:spPr>
          <a:xfrm>
            <a:off x="0" y="0"/>
            <a:ext cx="9143999" cy="2952750"/>
          </a:xfrm>
          <a:prstGeom prst="rect">
            <a:avLst/>
          </a:prstGeom>
          <a:solidFill>
            <a:schemeClr val="accent3"/>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800" dirty="0">
              <a:solidFill>
                <a:srgbClr val="FFFFFF"/>
              </a:solidFill>
              <a:latin typeface="Open Sans Semibold"/>
              <a:cs typeface="Open Sans Semibold"/>
            </a:endParaRPr>
          </a:p>
        </p:txBody>
      </p:sp>
      <p:sp>
        <p:nvSpPr>
          <p:cNvPr id="11" name="Picture Placeholder 28"/>
          <p:cNvSpPr>
            <a:spLocks noGrp="1"/>
          </p:cNvSpPr>
          <p:nvPr>
            <p:ph type="pic" sz="quarter" idx="51"/>
          </p:nvPr>
        </p:nvSpPr>
        <p:spPr>
          <a:xfrm>
            <a:off x="3810000" y="666750"/>
            <a:ext cx="1527048" cy="1527048"/>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Open Sans Semibold"/>
                <a:cs typeface="Open Sans Semibold"/>
              </a:defRPr>
            </a:lvl1pPr>
          </a:lstStyle>
          <a:p>
            <a:endParaRPr lang="en-JM" dirty="0"/>
          </a:p>
        </p:txBody>
      </p:sp>
    </p:spTree>
    <p:extLst>
      <p:ext uri="{BB962C8B-B14F-4D97-AF65-F5344CB8AC3E}">
        <p14:creationId xmlns:p14="http://schemas.microsoft.com/office/powerpoint/2010/main" val="2143973484"/>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5" name="Picture Placeholder 17"/>
          <p:cNvSpPr>
            <a:spLocks noGrp="1" noChangeAspect="1"/>
          </p:cNvSpPr>
          <p:nvPr>
            <p:ph type="pic" sz="quarter" idx="23"/>
          </p:nvPr>
        </p:nvSpPr>
        <p:spPr>
          <a:xfrm>
            <a:off x="4086001" y="1218752"/>
            <a:ext cx="971999" cy="971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
        <p:nvSpPr>
          <p:cNvPr id="16" name="Title Placeholder 1"/>
          <p:cNvSpPr>
            <a:spLocks noGrp="1"/>
          </p:cNvSpPr>
          <p:nvPr>
            <p:ph type="title"/>
          </p:nvPr>
        </p:nvSpPr>
        <p:spPr>
          <a:xfrm>
            <a:off x="609600" y="2240573"/>
            <a:ext cx="8229600" cy="857250"/>
          </a:xfrm>
          <a:prstGeom prst="rect">
            <a:avLst/>
          </a:prstGeom>
        </p:spPr>
        <p:txBody>
          <a:bodyPr vert="horz" lIns="91440" tIns="45720" rIns="91440" bIns="45720" rtlCol="0" anchor="ctr">
            <a:normAutofit/>
          </a:bodyPr>
          <a:lstStyle>
            <a:lvl1pPr>
              <a:defRPr sz="2400">
                <a:solidFill>
                  <a:schemeClr val="bg1">
                    <a:lumMod val="10000"/>
                  </a:schemeClr>
                </a:solidFill>
              </a:defRPr>
            </a:lvl1pPr>
          </a:lstStyle>
          <a:p>
            <a:r>
              <a:rPr lang="en-US" dirty="0"/>
              <a:t>Click to edit Master title style</a:t>
            </a:r>
            <a:endParaRPr lang="en-JM" dirty="0"/>
          </a:p>
        </p:txBody>
      </p:sp>
    </p:spTree>
    <p:extLst>
      <p:ext uri="{BB962C8B-B14F-4D97-AF65-F5344CB8AC3E}">
        <p14:creationId xmlns:p14="http://schemas.microsoft.com/office/powerpoint/2010/main" val="528370941"/>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9" name="Picture 8" descr="MacBook-Pro-mockup.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1710833"/>
            <a:ext cx="4817160" cy="2994517"/>
          </a:xfrm>
          <a:prstGeom prst="rect">
            <a:avLst/>
          </a:prstGeom>
        </p:spPr>
      </p:pic>
      <p:sp>
        <p:nvSpPr>
          <p:cNvPr id="10" name="Picture Placeholder 2"/>
          <p:cNvSpPr>
            <a:spLocks noGrp="1"/>
          </p:cNvSpPr>
          <p:nvPr>
            <p:ph type="pic" sz="quarter" idx="13"/>
          </p:nvPr>
        </p:nvSpPr>
        <p:spPr>
          <a:xfrm>
            <a:off x="1231200" y="1926000"/>
            <a:ext cx="3564000" cy="2232000"/>
          </a:xfrm>
        </p:spPr>
        <p:txBody>
          <a:bodyPr>
            <a:normAutofit/>
          </a:bodyPr>
          <a:lstStyle>
            <a:lvl1pPr>
              <a:defRPr sz="1400">
                <a:solidFill>
                  <a:schemeClr val="bg1"/>
                </a:solidFill>
              </a:defRPr>
            </a:lvl1pPr>
          </a:lstStyle>
          <a:p>
            <a:endParaRPr lang="en-JM"/>
          </a:p>
        </p:txBody>
      </p:sp>
      <p:sp>
        <p:nvSpPr>
          <p:cNvPr id="8"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1"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287727349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143500"/>
          </a:xfrm>
        </p:spPr>
        <p:txBody>
          <a:bodyPr/>
          <a:lstStyle/>
          <a:p>
            <a:endParaRPr lang="en-JM"/>
          </a:p>
        </p:txBody>
      </p:sp>
    </p:spTree>
    <p:extLst>
      <p:ext uri="{BB962C8B-B14F-4D97-AF65-F5344CB8AC3E}">
        <p14:creationId xmlns:p14="http://schemas.microsoft.com/office/powerpoint/2010/main" val="132887410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1523"/>
            <a:ext cx="3505200" cy="990600"/>
          </a:xfrm>
        </p:spPr>
        <p:txBody>
          <a:bodyPr>
            <a:noAutofit/>
          </a:bodyPr>
          <a:lstStyle>
            <a:lvl1pPr marL="0" indent="0">
              <a:buFontTx/>
              <a:buNone/>
              <a:defRPr sz="1000">
                <a:solidFill>
                  <a:schemeClr val="tx1">
                    <a:lumMod val="50000"/>
                    <a:lumOff val="50000"/>
                  </a:schemeClr>
                </a:solidFill>
                <a:latin typeface="Open Sans Semibold"/>
                <a:cs typeface="Open Sans Semibold"/>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20" name="Content Placeholder 19"/>
          <p:cNvSpPr>
            <a:spLocks noGrp="1"/>
          </p:cNvSpPr>
          <p:nvPr>
            <p:ph sz="quarter" idx="16"/>
          </p:nvPr>
        </p:nvSpPr>
        <p:spPr>
          <a:xfrm>
            <a:off x="5638800" y="3108325"/>
            <a:ext cx="2438400" cy="307975"/>
          </a:xfrm>
          <a:prstGeom prst="rect">
            <a:avLst/>
          </a:prstGeom>
          <a:noFill/>
        </p:spPr>
        <p:txBody>
          <a:bodyPr>
            <a:noAutofit/>
          </a:bodyPr>
          <a:lstStyle>
            <a:lvl1pPr marL="0" indent="0">
              <a:buFontTx/>
              <a:buNone/>
              <a:defRPr sz="1000">
                <a:solidFill>
                  <a:schemeClr val="tx1">
                    <a:lumMod val="50000"/>
                    <a:lumOff val="50000"/>
                  </a:schemeClr>
                </a:solidFill>
                <a:latin typeface="Open Sans Semibold"/>
                <a:cs typeface="Open Sans Semibold"/>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1" name="Content Placeholder 19"/>
          <p:cNvSpPr>
            <a:spLocks noGrp="1"/>
          </p:cNvSpPr>
          <p:nvPr>
            <p:ph sz="quarter" idx="17"/>
          </p:nvPr>
        </p:nvSpPr>
        <p:spPr>
          <a:xfrm>
            <a:off x="5638800" y="3562350"/>
            <a:ext cx="2438400" cy="465119"/>
          </a:xfrm>
          <a:prstGeom prst="rect">
            <a:avLst/>
          </a:prstGeom>
          <a:noFill/>
        </p:spPr>
        <p:txBody>
          <a:bodyPr>
            <a:noAutofit/>
          </a:bodyPr>
          <a:lstStyle>
            <a:lvl1pPr marL="0" indent="0">
              <a:buFontTx/>
              <a:buNone/>
              <a:defRPr sz="1000">
                <a:solidFill>
                  <a:schemeClr val="tx1">
                    <a:lumMod val="50000"/>
                    <a:lumOff val="50000"/>
                  </a:schemeClr>
                </a:solidFill>
                <a:latin typeface="Open Sans Semibold"/>
                <a:cs typeface="Open Sans Semibold"/>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3" name="Text Placeholder 22"/>
          <p:cNvSpPr>
            <a:spLocks noGrp="1"/>
          </p:cNvSpPr>
          <p:nvPr>
            <p:ph type="body" sz="quarter" idx="18"/>
          </p:nvPr>
        </p:nvSpPr>
        <p:spPr>
          <a:xfrm>
            <a:off x="5029200" y="1733552"/>
            <a:ext cx="3505200" cy="357187"/>
          </a:xfrm>
        </p:spPr>
        <p:txBody>
          <a:bodyPr>
            <a:noAutofit/>
          </a:bodyPr>
          <a:lstStyle>
            <a:lvl1pPr marL="0" indent="0">
              <a:buFontTx/>
              <a:buNone/>
              <a:defRPr sz="1100">
                <a:solidFill>
                  <a:schemeClr val="tx1"/>
                </a:solidFill>
                <a:latin typeface="Open Sans Bold"/>
                <a:ea typeface="Open Sans Semibold"/>
                <a:cs typeface="Open Sans Bold"/>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dirty="0"/>
          </a:p>
        </p:txBody>
      </p:sp>
      <p:sp>
        <p:nvSpPr>
          <p:cNvPr id="9" name="Title Placeholder 1"/>
          <p:cNvSpPr>
            <a:spLocks noGrp="1"/>
          </p:cNvSpPr>
          <p:nvPr>
            <p:ph type="title"/>
          </p:nvPr>
        </p:nvSpPr>
        <p:spPr>
          <a:xfrm>
            <a:off x="4953000" y="438150"/>
            <a:ext cx="3048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40702360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787A"/>
                </a:solidFill>
              </a:defRPr>
            </a:lvl1pPr>
          </a:lstStyle>
          <a:p>
            <a:r>
              <a:rPr lang="en-US" dirty="0"/>
              <a:t>Click to edit Master title style</a:t>
            </a:r>
          </a:p>
        </p:txBody>
      </p:sp>
      <p:sp>
        <p:nvSpPr>
          <p:cNvPr id="5" name="Picture Placeholder 28"/>
          <p:cNvSpPr>
            <a:spLocks noGrp="1" noChangeAspect="1"/>
          </p:cNvSpPr>
          <p:nvPr>
            <p:ph type="pic" sz="quarter" idx="52"/>
          </p:nvPr>
        </p:nvSpPr>
        <p:spPr>
          <a:xfrm>
            <a:off x="533400" y="1428750"/>
            <a:ext cx="1524000" cy="1524000"/>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Open Sans Semibold"/>
                <a:cs typeface="Open Sans Semibold"/>
              </a:defRPr>
            </a:lvl1pPr>
          </a:lstStyle>
          <a:p>
            <a:endParaRPr lang="en-JM" dirty="0"/>
          </a:p>
        </p:txBody>
      </p:sp>
      <p:sp>
        <p:nvSpPr>
          <p:cNvPr id="6"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7" name="Picture Placeholder 28"/>
          <p:cNvSpPr>
            <a:spLocks noGrp="1" noChangeAspect="1"/>
          </p:cNvSpPr>
          <p:nvPr>
            <p:ph type="pic" sz="quarter" idx="53"/>
          </p:nvPr>
        </p:nvSpPr>
        <p:spPr>
          <a:xfrm>
            <a:off x="533400" y="3105150"/>
            <a:ext cx="1524000" cy="1524000"/>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Open Sans Semibold"/>
                <a:cs typeface="Open Sans Semibold"/>
              </a:defRPr>
            </a:lvl1pPr>
          </a:lstStyle>
          <a:p>
            <a:endParaRPr lang="en-JM" dirty="0"/>
          </a:p>
        </p:txBody>
      </p:sp>
    </p:spTree>
    <p:extLst>
      <p:ext uri="{BB962C8B-B14F-4D97-AF65-F5344CB8AC3E}">
        <p14:creationId xmlns:p14="http://schemas.microsoft.com/office/powerpoint/2010/main" val="50981307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6019800" cy="5143500"/>
          </a:xfrm>
        </p:spPr>
        <p:txBody>
          <a:bodyPr/>
          <a:lstStyle/>
          <a:p>
            <a:endParaRPr lang="en-JM"/>
          </a:p>
        </p:txBody>
      </p:sp>
      <p:sp>
        <p:nvSpPr>
          <p:cNvPr id="4" name="Title Placeholder 1"/>
          <p:cNvSpPr>
            <a:spLocks noGrp="1"/>
          </p:cNvSpPr>
          <p:nvPr>
            <p:ph type="title"/>
          </p:nvPr>
        </p:nvSpPr>
        <p:spPr>
          <a:xfrm>
            <a:off x="6324600" y="647700"/>
            <a:ext cx="16764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840942183"/>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733550"/>
            <a:ext cx="4724400" cy="2895600"/>
          </a:xfrm>
        </p:spPr>
        <p:txBody>
          <a:bodyPr>
            <a:normAutofit/>
          </a:bodyPr>
          <a:lstStyle>
            <a:lvl1pPr>
              <a:defRPr sz="1400"/>
            </a:lvl1pPr>
          </a:lstStyle>
          <a:p>
            <a:endParaRPr lang="en-JM" dirty="0"/>
          </a:p>
        </p:txBody>
      </p:sp>
      <p:sp>
        <p:nvSpPr>
          <p:cNvPr id="8" name="Text Placeholder 5"/>
          <p:cNvSpPr>
            <a:spLocks noGrp="1"/>
          </p:cNvSpPr>
          <p:nvPr>
            <p:ph type="body" sz="quarter" idx="66"/>
          </p:nvPr>
        </p:nvSpPr>
        <p:spPr>
          <a:xfrm>
            <a:off x="5475291" y="2274270"/>
            <a:ext cx="2994025" cy="1219818"/>
          </a:xfrm>
        </p:spPr>
        <p:txBody>
          <a:bodyPr>
            <a:normAutofit/>
          </a:bodyPr>
          <a:lstStyle>
            <a:lvl1pPr marL="0" indent="0">
              <a:buFontTx/>
              <a:buNone/>
              <a:defRPr sz="1100">
                <a:solidFill>
                  <a:schemeClr val="tx1">
                    <a:lumMod val="50000"/>
                    <a:lumOff val="50000"/>
                  </a:schemeClr>
                </a:solidFill>
                <a:latin typeface="Open Sans Semibold"/>
                <a:cs typeface="Open Sans Semibold"/>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8"/>
          <p:cNvSpPr>
            <a:spLocks noGrp="1"/>
          </p:cNvSpPr>
          <p:nvPr>
            <p:ph type="body" sz="quarter" idx="67"/>
          </p:nvPr>
        </p:nvSpPr>
        <p:spPr>
          <a:xfrm>
            <a:off x="5486400" y="1885950"/>
            <a:ext cx="1730375" cy="358775"/>
          </a:xfrm>
        </p:spPr>
        <p:txBody>
          <a:bodyPr>
            <a:noAutofit/>
          </a:bodyPr>
          <a:lstStyle>
            <a:lvl1pPr marL="0" indent="0">
              <a:buFontTx/>
              <a:buNone/>
              <a:defRPr sz="1350">
                <a:solidFill>
                  <a:schemeClr val="tx1"/>
                </a:solidFill>
                <a:latin typeface="Open Sans Bold"/>
                <a:cs typeface="Open Sans Bold"/>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dirty="0"/>
          </a:p>
        </p:txBody>
      </p:sp>
      <p:sp>
        <p:nvSpPr>
          <p:cNvPr id="12"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3"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98135695"/>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504950"/>
            <a:ext cx="9144000" cy="2133600"/>
          </a:xfrm>
        </p:spPr>
        <p:txBody>
          <a:bodyPr>
            <a:normAutofit/>
          </a:bodyPr>
          <a:lstStyle>
            <a:lvl1pPr>
              <a:defRPr sz="1400"/>
            </a:lvl1pPr>
          </a:lstStyle>
          <a:p>
            <a:endParaRPr lang="en-JM" dirty="0"/>
          </a:p>
        </p:txBody>
      </p:sp>
      <p:sp>
        <p:nvSpPr>
          <p:cNvPr id="8"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9"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4243209142"/>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5" name="Picture Placeholder 19"/>
          <p:cNvSpPr>
            <a:spLocks noGrp="1"/>
          </p:cNvSpPr>
          <p:nvPr>
            <p:ph type="pic" sz="quarter" idx="65"/>
          </p:nvPr>
        </p:nvSpPr>
        <p:spPr>
          <a:xfrm>
            <a:off x="838200" y="2495550"/>
            <a:ext cx="1828800" cy="2647950"/>
          </a:xfrm>
        </p:spPr>
        <p:txBody>
          <a:bodyPr/>
          <a:lstStyle/>
          <a:p>
            <a:endParaRPr lang="en-JM" dirty="0"/>
          </a:p>
        </p:txBody>
      </p:sp>
      <p:sp>
        <p:nvSpPr>
          <p:cNvPr id="10"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1"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20155931"/>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17"/>
          <p:cNvSpPr>
            <a:spLocks noGrp="1"/>
          </p:cNvSpPr>
          <p:nvPr>
            <p:ph type="body" sz="quarter" idx="24"/>
          </p:nvPr>
        </p:nvSpPr>
        <p:spPr>
          <a:xfrm>
            <a:off x="4038600" y="762000"/>
            <a:ext cx="2362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1" name="Picture Placeholder 19"/>
          <p:cNvSpPr>
            <a:spLocks noGrp="1"/>
          </p:cNvSpPr>
          <p:nvPr>
            <p:ph type="pic" sz="quarter" idx="64"/>
          </p:nvPr>
        </p:nvSpPr>
        <p:spPr>
          <a:xfrm>
            <a:off x="1066800" y="1366313"/>
            <a:ext cx="1517391" cy="2653237"/>
          </a:xfrm>
        </p:spPr>
        <p:txBody>
          <a:bodyPr/>
          <a:lstStyle/>
          <a:p>
            <a:endParaRPr lang="en-JM" dirty="0"/>
          </a:p>
        </p:txBody>
      </p:sp>
      <p:sp>
        <p:nvSpPr>
          <p:cNvPr id="6" name="Title Placeholder 1"/>
          <p:cNvSpPr>
            <a:spLocks noGrp="1"/>
          </p:cNvSpPr>
          <p:nvPr>
            <p:ph type="title"/>
          </p:nvPr>
        </p:nvSpPr>
        <p:spPr>
          <a:xfrm>
            <a:off x="4038600" y="923925"/>
            <a:ext cx="40386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3367651272"/>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7" name="Text Placeholder 7"/>
          <p:cNvSpPr txBox="1">
            <a:spLocks/>
          </p:cNvSpPr>
          <p:nvPr userDrawn="1"/>
        </p:nvSpPr>
        <p:spPr>
          <a:xfrm>
            <a:off x="0" y="0"/>
            <a:ext cx="9143999" cy="3181350"/>
          </a:xfrm>
          <a:prstGeom prst="rect">
            <a:avLst/>
          </a:prstGeom>
          <a:solidFill>
            <a:schemeClr val="accent1"/>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800" dirty="0">
              <a:solidFill>
                <a:srgbClr val="FFFFFF"/>
              </a:solidFill>
              <a:latin typeface="Open Sans Semibold"/>
              <a:cs typeface="Open Sans Semibold"/>
            </a:endParaRPr>
          </a:p>
        </p:txBody>
      </p:sp>
      <p:sp>
        <p:nvSpPr>
          <p:cNvPr id="9" name="Text Placeholder 17"/>
          <p:cNvSpPr>
            <a:spLocks noGrp="1"/>
          </p:cNvSpPr>
          <p:nvPr>
            <p:ph type="body" sz="quarter" idx="24"/>
          </p:nvPr>
        </p:nvSpPr>
        <p:spPr>
          <a:xfrm>
            <a:off x="4038600" y="762000"/>
            <a:ext cx="2362200" cy="323850"/>
          </a:xfrm>
        </p:spPr>
        <p:txBody>
          <a:bodyPr>
            <a:noAutofit/>
          </a:bodyPr>
          <a:lstStyle>
            <a:lvl1pPr marL="0" indent="0" algn="l">
              <a:buFontTx/>
              <a:buNone/>
              <a:defRPr sz="1300" b="0" kern="0" spc="0">
                <a:solidFill>
                  <a:schemeClr val="bg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1" name="Picture Placeholder 19"/>
          <p:cNvSpPr>
            <a:spLocks noGrp="1"/>
          </p:cNvSpPr>
          <p:nvPr>
            <p:ph type="pic" sz="quarter" idx="64"/>
          </p:nvPr>
        </p:nvSpPr>
        <p:spPr>
          <a:xfrm>
            <a:off x="1084827" y="1029113"/>
            <a:ext cx="1744798" cy="3050870"/>
          </a:xfrm>
        </p:spPr>
        <p:txBody>
          <a:bodyPr/>
          <a:lstStyle/>
          <a:p>
            <a:endParaRPr lang="en-JM" dirty="0"/>
          </a:p>
        </p:txBody>
      </p:sp>
      <p:sp>
        <p:nvSpPr>
          <p:cNvPr id="6" name="Title Placeholder 1"/>
          <p:cNvSpPr>
            <a:spLocks noGrp="1"/>
          </p:cNvSpPr>
          <p:nvPr>
            <p:ph type="title"/>
          </p:nvPr>
        </p:nvSpPr>
        <p:spPr>
          <a:xfrm>
            <a:off x="4038600" y="923925"/>
            <a:ext cx="4038600" cy="857250"/>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044217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800"/>
                                        <p:tgtEl>
                                          <p:spTgt spid="7">
                                            <p:bg/>
                                          </p:spTgt>
                                        </p:tgtEl>
                                        <p:attrNameLst>
                                          <p:attrName>ppt_x</p:attrName>
                                        </p:attrNameLst>
                                      </p:cBhvr>
                                      <p:tavLst>
                                        <p:tav tm="0">
                                          <p:val>
                                            <p:strVal val="#ppt_x-#ppt_w*1.125000"/>
                                          </p:val>
                                        </p:tav>
                                        <p:tav tm="100000">
                                          <p:val>
                                            <p:strVal val="#ppt_x"/>
                                          </p:val>
                                        </p:tav>
                                      </p:tavLst>
                                    </p:anim>
                                    <p:animEffect transition="in" filter="wipe(right)">
                                      <p:cBhvr>
                                        <p:cTn id="8" dur="800"/>
                                        <p:tgtEl>
                                          <p:spTgt spid="7">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8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8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825406" y="1504950"/>
            <a:ext cx="1524000" cy="304800"/>
          </a:xfrm>
        </p:spPr>
        <p:txBody>
          <a:bodyPr>
            <a:noAutofit/>
          </a:bodyPr>
          <a:lstStyle>
            <a:lvl1pPr algn="ctr">
              <a:buNone/>
              <a:defRPr sz="1200">
                <a:solidFill>
                  <a:schemeClr val="tx1"/>
                </a:solidFill>
                <a:latin typeface="Open Sans Bold"/>
                <a:ea typeface="Open Sans Semibold"/>
                <a:cs typeface="Open Sans Bold"/>
              </a:defRPr>
            </a:lvl1pPr>
            <a:lvl2pPr>
              <a:defRPr sz="1600"/>
            </a:lvl2pPr>
            <a:lvl3pPr>
              <a:defRPr sz="1600"/>
            </a:lvl3pPr>
            <a:lvl4pPr>
              <a:defRPr sz="1600"/>
            </a:lvl4pPr>
            <a:lvl5pPr algn="ctr">
              <a:buNone/>
              <a:defRPr sz="1600"/>
            </a:lvl5pPr>
          </a:lstStyle>
          <a:p>
            <a:pPr lvl="0"/>
            <a:endParaRPr lang="en-JM" dirty="0"/>
          </a:p>
        </p:txBody>
      </p:sp>
      <p:sp>
        <p:nvSpPr>
          <p:cNvPr id="8" name="Content Placeholder 37"/>
          <p:cNvSpPr>
            <a:spLocks noGrp="1"/>
          </p:cNvSpPr>
          <p:nvPr>
            <p:ph sz="quarter" idx="19"/>
          </p:nvPr>
        </p:nvSpPr>
        <p:spPr>
          <a:xfrm>
            <a:off x="4724400" y="1504950"/>
            <a:ext cx="1524000" cy="304800"/>
          </a:xfrm>
        </p:spPr>
        <p:txBody>
          <a:bodyPr>
            <a:noAutofit/>
          </a:bodyPr>
          <a:lstStyle>
            <a:lvl1pPr algn="ctr">
              <a:buNone/>
              <a:defRPr sz="1200">
                <a:solidFill>
                  <a:schemeClr val="tx1"/>
                </a:solidFill>
                <a:latin typeface="Open Sans Bold"/>
                <a:ea typeface="Open Sans Semibold"/>
                <a:cs typeface="Open Sans Bold"/>
              </a:defRPr>
            </a:lvl1pPr>
            <a:lvl2pPr>
              <a:defRPr sz="1600"/>
            </a:lvl2pPr>
            <a:lvl3pPr>
              <a:defRPr sz="1600"/>
            </a:lvl3pPr>
            <a:lvl4pPr>
              <a:defRPr sz="1600"/>
            </a:lvl4pPr>
            <a:lvl5pPr algn="ctr">
              <a:buNone/>
              <a:defRPr sz="1600"/>
            </a:lvl5pPr>
          </a:lstStyle>
          <a:p>
            <a:pPr lvl="0"/>
            <a:endParaRPr lang="en-JM" dirty="0"/>
          </a:p>
        </p:txBody>
      </p:sp>
      <p:sp>
        <p:nvSpPr>
          <p:cNvPr id="9" name="Content Placeholder 37"/>
          <p:cNvSpPr>
            <a:spLocks noGrp="1"/>
          </p:cNvSpPr>
          <p:nvPr>
            <p:ph sz="quarter" idx="20"/>
          </p:nvPr>
        </p:nvSpPr>
        <p:spPr>
          <a:xfrm>
            <a:off x="6705600" y="1504950"/>
            <a:ext cx="1524000" cy="304800"/>
          </a:xfrm>
        </p:spPr>
        <p:txBody>
          <a:bodyPr>
            <a:noAutofit/>
          </a:bodyPr>
          <a:lstStyle>
            <a:lvl1pPr algn="ctr">
              <a:buNone/>
              <a:defRPr sz="1200">
                <a:solidFill>
                  <a:schemeClr val="tx1"/>
                </a:solidFill>
                <a:latin typeface="Open Sans Bold"/>
                <a:ea typeface="Open Sans Semibold"/>
                <a:cs typeface="Open Sans Bold"/>
              </a:defRPr>
            </a:lvl1pPr>
            <a:lvl2pPr>
              <a:defRPr sz="1600"/>
            </a:lvl2pPr>
            <a:lvl3pPr>
              <a:defRPr sz="1600"/>
            </a:lvl3pPr>
            <a:lvl4pPr>
              <a:defRPr sz="1600"/>
            </a:lvl4pPr>
            <a:lvl5pPr algn="ctr">
              <a:buNone/>
              <a:defRPr sz="1600"/>
            </a:lvl5pPr>
          </a:lstStyle>
          <a:p>
            <a:pPr lvl="0"/>
            <a:endParaRPr lang="en-JM" dirty="0"/>
          </a:p>
        </p:txBody>
      </p:sp>
      <p:sp>
        <p:nvSpPr>
          <p:cNvPr id="10" name="Content Placeholder 37"/>
          <p:cNvSpPr>
            <a:spLocks noGrp="1"/>
          </p:cNvSpPr>
          <p:nvPr>
            <p:ph sz="quarter" idx="21"/>
          </p:nvPr>
        </p:nvSpPr>
        <p:spPr>
          <a:xfrm>
            <a:off x="762000" y="1504950"/>
            <a:ext cx="1524000" cy="304800"/>
          </a:xfrm>
        </p:spPr>
        <p:txBody>
          <a:bodyPr>
            <a:noAutofit/>
          </a:bodyPr>
          <a:lstStyle>
            <a:lvl1pPr algn="ctr">
              <a:buNone/>
              <a:defRPr sz="1200">
                <a:solidFill>
                  <a:schemeClr val="tx1"/>
                </a:solidFill>
                <a:latin typeface="Open Sans Bold"/>
                <a:ea typeface="Open Sans Semibold"/>
                <a:cs typeface="Open Sans Bold"/>
              </a:defRPr>
            </a:lvl1pPr>
            <a:lvl2pPr>
              <a:defRPr sz="1600"/>
            </a:lvl2pPr>
            <a:lvl3pPr>
              <a:defRPr sz="1600"/>
            </a:lvl3pPr>
            <a:lvl4pPr>
              <a:defRPr sz="1600"/>
            </a:lvl4pPr>
            <a:lvl5pPr algn="ctr">
              <a:buNone/>
              <a:defRPr sz="1600"/>
            </a:lvl5pPr>
          </a:lstStyle>
          <a:p>
            <a:pPr lvl="0"/>
            <a:endParaRPr lang="en-JM" dirty="0"/>
          </a:p>
        </p:txBody>
      </p:sp>
      <p:sp>
        <p:nvSpPr>
          <p:cNvPr id="11" name="Picture Placeholder 28"/>
          <p:cNvSpPr>
            <a:spLocks noGrp="1" noChangeAspect="1"/>
          </p:cNvSpPr>
          <p:nvPr>
            <p:ph type="pic" sz="quarter" idx="50"/>
          </p:nvPr>
        </p:nvSpPr>
        <p:spPr>
          <a:xfrm>
            <a:off x="804001" y="1885950"/>
            <a:ext cx="1439998" cy="1439998"/>
          </a:xfrm>
          <a:prstGeom prst="ellipse">
            <a:avLst/>
          </a:prstGeom>
          <a:ln w="76200" cap="sq">
            <a:noFill/>
            <a:miter lim="800000"/>
          </a:ln>
          <a:effectLst/>
        </p:spPr>
        <p:txBody>
          <a:bodyPr>
            <a:normAutofit/>
          </a:bodyPr>
          <a:lstStyle>
            <a:lvl1pPr marL="0" indent="0" algn="ctr">
              <a:buFontTx/>
              <a:buNone/>
              <a:defRPr sz="1200">
                <a:solidFill>
                  <a:srgbClr val="17252F"/>
                </a:solidFill>
                <a:latin typeface="Open Sans Semibold"/>
                <a:cs typeface="Open Sans Semibold"/>
              </a:defRPr>
            </a:lvl1pPr>
          </a:lstStyle>
          <a:p>
            <a:endParaRPr lang="en-JM" dirty="0"/>
          </a:p>
        </p:txBody>
      </p:sp>
      <p:sp>
        <p:nvSpPr>
          <p:cNvPr id="12" name="Picture Placeholder 28"/>
          <p:cNvSpPr>
            <a:spLocks noGrp="1" noChangeAspect="1"/>
          </p:cNvSpPr>
          <p:nvPr>
            <p:ph type="pic" sz="quarter" idx="51"/>
          </p:nvPr>
        </p:nvSpPr>
        <p:spPr>
          <a:xfrm>
            <a:off x="2825406" y="1885950"/>
            <a:ext cx="1439998" cy="1439998"/>
          </a:xfrm>
          <a:prstGeom prst="ellipse">
            <a:avLst/>
          </a:prstGeom>
          <a:ln w="76200" cap="sq">
            <a:noFill/>
            <a:miter lim="800000"/>
          </a:ln>
          <a:effectLst/>
        </p:spPr>
        <p:txBody>
          <a:bodyPr>
            <a:normAutofit/>
          </a:bodyPr>
          <a:lstStyle>
            <a:lvl1pPr marL="0" indent="0" algn="ctr">
              <a:buFontTx/>
              <a:buNone/>
              <a:defRPr sz="1200">
                <a:solidFill>
                  <a:srgbClr val="17252F"/>
                </a:solidFill>
                <a:latin typeface="Open Sans Semibold"/>
                <a:cs typeface="Open Sans Semibold"/>
              </a:defRPr>
            </a:lvl1pPr>
          </a:lstStyle>
          <a:p>
            <a:endParaRPr lang="en-JM" dirty="0"/>
          </a:p>
        </p:txBody>
      </p:sp>
      <p:sp>
        <p:nvSpPr>
          <p:cNvPr id="13" name="Picture Placeholder 28"/>
          <p:cNvSpPr>
            <a:spLocks noGrp="1" noChangeAspect="1"/>
          </p:cNvSpPr>
          <p:nvPr>
            <p:ph type="pic" sz="quarter" idx="52"/>
          </p:nvPr>
        </p:nvSpPr>
        <p:spPr>
          <a:xfrm>
            <a:off x="4766401" y="1885950"/>
            <a:ext cx="1439998" cy="1439998"/>
          </a:xfrm>
          <a:prstGeom prst="ellipse">
            <a:avLst/>
          </a:prstGeom>
          <a:ln w="76200" cap="sq">
            <a:noFill/>
            <a:miter lim="800000"/>
          </a:ln>
          <a:effectLst/>
        </p:spPr>
        <p:txBody>
          <a:bodyPr>
            <a:normAutofit/>
          </a:bodyPr>
          <a:lstStyle>
            <a:lvl1pPr marL="0" indent="0" algn="ctr">
              <a:buFontTx/>
              <a:buNone/>
              <a:defRPr sz="1200">
                <a:solidFill>
                  <a:srgbClr val="17252F"/>
                </a:solidFill>
                <a:latin typeface="Open Sans Semibold"/>
                <a:cs typeface="Open Sans Semibold"/>
              </a:defRPr>
            </a:lvl1pPr>
          </a:lstStyle>
          <a:p>
            <a:endParaRPr lang="en-JM" dirty="0"/>
          </a:p>
        </p:txBody>
      </p:sp>
      <p:sp>
        <p:nvSpPr>
          <p:cNvPr id="14" name="Picture Placeholder 28"/>
          <p:cNvSpPr>
            <a:spLocks noGrp="1" noChangeAspect="1"/>
          </p:cNvSpPr>
          <p:nvPr>
            <p:ph type="pic" sz="quarter" idx="53"/>
          </p:nvPr>
        </p:nvSpPr>
        <p:spPr>
          <a:xfrm>
            <a:off x="6747601" y="1885950"/>
            <a:ext cx="1439998" cy="1439998"/>
          </a:xfrm>
          <a:prstGeom prst="ellipse">
            <a:avLst/>
          </a:prstGeom>
          <a:ln w="76200" cap="sq">
            <a:noFill/>
            <a:miter lim="800000"/>
          </a:ln>
          <a:effectLst/>
        </p:spPr>
        <p:txBody>
          <a:bodyPr>
            <a:normAutofit/>
          </a:bodyPr>
          <a:lstStyle>
            <a:lvl1pPr marL="0" indent="0" algn="ctr">
              <a:buFontTx/>
              <a:buNone/>
              <a:defRPr sz="1200">
                <a:solidFill>
                  <a:srgbClr val="17252F"/>
                </a:solidFill>
                <a:latin typeface="Open Sans Semibold"/>
                <a:cs typeface="Open Sans Semibold"/>
              </a:defRPr>
            </a:lvl1pPr>
          </a:lstStyle>
          <a:p>
            <a:endParaRPr lang="en-JM" dirty="0"/>
          </a:p>
        </p:txBody>
      </p:sp>
      <p:sp>
        <p:nvSpPr>
          <p:cNvPr id="19" name="Text Placeholder 7"/>
          <p:cNvSpPr>
            <a:spLocks noGrp="1"/>
          </p:cNvSpPr>
          <p:nvPr>
            <p:ph type="body" sz="quarter" idx="61"/>
          </p:nvPr>
        </p:nvSpPr>
        <p:spPr>
          <a:xfrm>
            <a:off x="2590800" y="3714750"/>
            <a:ext cx="1828800" cy="533400"/>
          </a:xfrm>
        </p:spPr>
        <p:txBody>
          <a:bodyPr>
            <a:noAutofit/>
          </a:bodyPr>
          <a:lstStyle>
            <a:lvl1pPr marL="0" indent="0" algn="ctr">
              <a:buFontTx/>
              <a:buNone/>
              <a:defRPr sz="1000">
                <a:solidFill>
                  <a:schemeClr val="tx1">
                    <a:lumMod val="50000"/>
                    <a:lumOff val="50000"/>
                  </a:schemeClr>
                </a:solidFill>
                <a:latin typeface="Open Sans Semibold"/>
                <a:cs typeface="Open Sans Semibold"/>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0" name="Text Placeholder 7"/>
          <p:cNvSpPr>
            <a:spLocks noGrp="1"/>
          </p:cNvSpPr>
          <p:nvPr>
            <p:ph type="body" sz="quarter" idx="62"/>
          </p:nvPr>
        </p:nvSpPr>
        <p:spPr>
          <a:xfrm>
            <a:off x="4572000" y="3714750"/>
            <a:ext cx="1828800" cy="533400"/>
          </a:xfrm>
        </p:spPr>
        <p:txBody>
          <a:bodyPr>
            <a:noAutofit/>
          </a:bodyPr>
          <a:lstStyle>
            <a:lvl1pPr marL="0" indent="0" algn="ctr">
              <a:buFontTx/>
              <a:buNone/>
              <a:defRPr sz="1000">
                <a:solidFill>
                  <a:schemeClr val="tx1">
                    <a:lumMod val="50000"/>
                    <a:lumOff val="50000"/>
                  </a:schemeClr>
                </a:solidFill>
                <a:latin typeface="Open Sans Semibold"/>
                <a:cs typeface="Open Sans Semibold"/>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1" name="Text Placeholder 7"/>
          <p:cNvSpPr>
            <a:spLocks noGrp="1"/>
          </p:cNvSpPr>
          <p:nvPr>
            <p:ph type="body" sz="quarter" idx="63"/>
          </p:nvPr>
        </p:nvSpPr>
        <p:spPr>
          <a:xfrm>
            <a:off x="6553200" y="3714750"/>
            <a:ext cx="1828800" cy="533400"/>
          </a:xfrm>
        </p:spPr>
        <p:txBody>
          <a:bodyPr>
            <a:noAutofit/>
          </a:bodyPr>
          <a:lstStyle>
            <a:lvl1pPr marL="0" indent="0" algn="ctr">
              <a:buFontTx/>
              <a:buNone/>
              <a:defRPr sz="1000">
                <a:solidFill>
                  <a:schemeClr val="tx1">
                    <a:lumMod val="50000"/>
                    <a:lumOff val="50000"/>
                  </a:schemeClr>
                </a:solidFill>
                <a:latin typeface="Open Sans Semibold"/>
                <a:cs typeface="Open Sans Semibold"/>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2" name="Text Placeholder 7"/>
          <p:cNvSpPr>
            <a:spLocks noGrp="1"/>
          </p:cNvSpPr>
          <p:nvPr>
            <p:ph type="body" sz="quarter" idx="64"/>
          </p:nvPr>
        </p:nvSpPr>
        <p:spPr>
          <a:xfrm>
            <a:off x="609600" y="3714750"/>
            <a:ext cx="1828800" cy="533400"/>
          </a:xfrm>
        </p:spPr>
        <p:txBody>
          <a:bodyPr>
            <a:noAutofit/>
          </a:bodyPr>
          <a:lstStyle>
            <a:lvl1pPr marL="0" indent="0" algn="ctr">
              <a:buFontTx/>
              <a:buNone/>
              <a:defRPr sz="1000">
                <a:solidFill>
                  <a:schemeClr val="tx1">
                    <a:lumMod val="50000"/>
                    <a:lumOff val="50000"/>
                  </a:schemeClr>
                </a:solidFill>
                <a:latin typeface="Open Sans Semibold"/>
                <a:cs typeface="Open Sans Semibold"/>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8"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23"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983968275"/>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26394"/>
            <a:ext cx="3886200" cy="2926556"/>
          </a:xfrm>
        </p:spPr>
        <p:txBody>
          <a:bodyPr>
            <a:normAutofit/>
          </a:bodyPr>
          <a:lstStyle>
            <a:lvl1pPr>
              <a:defRPr sz="1400">
                <a:solidFill>
                  <a:schemeClr val="tx1">
                    <a:lumMod val="50000"/>
                    <a:lumOff val="50000"/>
                  </a:schemeClr>
                </a:solidFill>
                <a:latin typeface="Open Sans Semibold"/>
                <a:cs typeface="Open Sans Semibold"/>
              </a:defRPr>
            </a:lvl1pPr>
            <a:lvl2pPr>
              <a:defRPr sz="1200">
                <a:solidFill>
                  <a:schemeClr val="tx1">
                    <a:lumMod val="50000"/>
                    <a:lumOff val="50000"/>
                  </a:schemeClr>
                </a:solidFill>
                <a:latin typeface="Open Sans Semibold"/>
                <a:cs typeface="Open Sans Semibold"/>
              </a:defRPr>
            </a:lvl2pPr>
            <a:lvl3pPr>
              <a:defRPr sz="1100">
                <a:solidFill>
                  <a:schemeClr val="tx1">
                    <a:lumMod val="50000"/>
                    <a:lumOff val="50000"/>
                  </a:schemeClr>
                </a:solidFill>
                <a:latin typeface="Open Sans Semibold"/>
                <a:cs typeface="Open Sans Semibold"/>
              </a:defRPr>
            </a:lvl3pPr>
            <a:lvl4pPr>
              <a:defRPr sz="1050">
                <a:solidFill>
                  <a:schemeClr val="tx1">
                    <a:lumMod val="50000"/>
                    <a:lumOff val="50000"/>
                  </a:schemeClr>
                </a:solidFill>
                <a:latin typeface="Open Sans Semibold"/>
                <a:cs typeface="Open Sans Semibold"/>
              </a:defRPr>
            </a:lvl4pPr>
            <a:lvl5pPr>
              <a:defRPr sz="1050">
                <a:solidFill>
                  <a:schemeClr val="tx1">
                    <a:lumMod val="50000"/>
                    <a:lumOff val="50000"/>
                  </a:schemeClr>
                </a:solidFill>
                <a:latin typeface="Open Sans Semibold"/>
                <a:cs typeface="Open Sans Semibold"/>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4648200" y="1626394"/>
            <a:ext cx="3886200" cy="2926556"/>
          </a:xfrm>
        </p:spPr>
        <p:txBody>
          <a:bodyPr>
            <a:normAutofit/>
          </a:bodyPr>
          <a:lstStyle>
            <a:lvl1pPr>
              <a:defRPr sz="1400">
                <a:solidFill>
                  <a:schemeClr val="tx1">
                    <a:lumMod val="50000"/>
                    <a:lumOff val="50000"/>
                  </a:schemeClr>
                </a:solidFill>
                <a:latin typeface="Open Sans Semibold"/>
                <a:cs typeface="Open Sans Semibold"/>
              </a:defRPr>
            </a:lvl1pPr>
            <a:lvl2pPr>
              <a:defRPr sz="1200">
                <a:solidFill>
                  <a:schemeClr val="tx1">
                    <a:lumMod val="50000"/>
                    <a:lumOff val="50000"/>
                  </a:schemeClr>
                </a:solidFill>
                <a:latin typeface="Open Sans Semibold"/>
                <a:cs typeface="Open Sans Semibold"/>
              </a:defRPr>
            </a:lvl2pPr>
            <a:lvl3pPr>
              <a:defRPr sz="1100">
                <a:solidFill>
                  <a:schemeClr val="tx1">
                    <a:lumMod val="50000"/>
                    <a:lumOff val="50000"/>
                  </a:schemeClr>
                </a:solidFill>
                <a:latin typeface="Open Sans Semibold"/>
                <a:cs typeface="Open Sans Semibold"/>
              </a:defRPr>
            </a:lvl3pPr>
            <a:lvl4pPr>
              <a:defRPr sz="1050">
                <a:solidFill>
                  <a:schemeClr val="tx1">
                    <a:lumMod val="50000"/>
                    <a:lumOff val="50000"/>
                  </a:schemeClr>
                </a:solidFill>
                <a:latin typeface="Open Sans Semibold"/>
                <a:cs typeface="Open Sans Semibold"/>
              </a:defRPr>
            </a:lvl4pPr>
            <a:lvl5pPr>
              <a:defRPr sz="1050">
                <a:solidFill>
                  <a:schemeClr val="tx1">
                    <a:lumMod val="50000"/>
                    <a:lumOff val="50000"/>
                  </a:schemeClr>
                </a:solidFill>
                <a:latin typeface="Open Sans Semibold"/>
                <a:cs typeface="Open Sans Semibold"/>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8"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9"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543128831"/>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19263"/>
            <a:ext cx="3887788" cy="479822"/>
          </a:xfrm>
        </p:spPr>
        <p:txBody>
          <a:bodyPr anchor="b">
            <a:normAutofit/>
          </a:bodyPr>
          <a:lstStyle>
            <a:lvl1pPr marL="0" indent="0">
              <a:buNone/>
              <a:defRPr sz="1350" b="0">
                <a:solidFill>
                  <a:schemeClr val="tx1"/>
                </a:solidFill>
                <a:latin typeface="Open Sans"/>
                <a:cs typeface="Open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99084"/>
            <a:ext cx="3887788" cy="2430066"/>
          </a:xfrm>
        </p:spPr>
        <p:txBody>
          <a:bodyPr>
            <a:normAutofit/>
          </a:bodyPr>
          <a:lstStyle>
            <a:lvl1pPr>
              <a:defRPr sz="1200">
                <a:solidFill>
                  <a:schemeClr val="tx1">
                    <a:lumMod val="50000"/>
                    <a:lumOff val="50000"/>
                  </a:schemeClr>
                </a:solidFill>
                <a:latin typeface="Open Sans Semibold"/>
                <a:cs typeface="Open Sans Semibold"/>
              </a:defRPr>
            </a:lvl1pPr>
            <a:lvl2pPr>
              <a:defRPr sz="1100">
                <a:solidFill>
                  <a:schemeClr val="tx1">
                    <a:lumMod val="50000"/>
                    <a:lumOff val="50000"/>
                  </a:schemeClr>
                </a:solidFill>
                <a:latin typeface="Open Sans Semibold"/>
                <a:cs typeface="Open Sans Semibold"/>
              </a:defRPr>
            </a:lvl2pPr>
            <a:lvl3pPr>
              <a:defRPr sz="1050">
                <a:solidFill>
                  <a:schemeClr val="tx1">
                    <a:lumMod val="50000"/>
                    <a:lumOff val="50000"/>
                  </a:schemeClr>
                </a:solidFill>
                <a:latin typeface="Open Sans Semibold"/>
                <a:cs typeface="Open Sans Semibold"/>
              </a:defRPr>
            </a:lvl3pPr>
            <a:lvl4pPr>
              <a:defRPr sz="1000">
                <a:solidFill>
                  <a:schemeClr val="tx1">
                    <a:lumMod val="50000"/>
                    <a:lumOff val="50000"/>
                  </a:schemeClr>
                </a:solidFill>
                <a:latin typeface="Open Sans Semibold"/>
                <a:cs typeface="Open Sans Semibold"/>
              </a:defRPr>
            </a:lvl4pPr>
            <a:lvl5pPr>
              <a:defRPr sz="1000">
                <a:solidFill>
                  <a:schemeClr val="tx1">
                    <a:lumMod val="50000"/>
                    <a:lumOff val="50000"/>
                  </a:schemeClr>
                </a:solidFill>
                <a:latin typeface="Open Sans Semibold"/>
                <a:cs typeface="Open Sans Semibol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4"/>
          <p:cNvSpPr>
            <a:spLocks noGrp="1"/>
          </p:cNvSpPr>
          <p:nvPr>
            <p:ph type="body" sz="quarter" idx="3"/>
          </p:nvPr>
        </p:nvSpPr>
        <p:spPr>
          <a:xfrm>
            <a:off x="4645031" y="1719263"/>
            <a:ext cx="3965570" cy="479822"/>
          </a:xfrm>
        </p:spPr>
        <p:txBody>
          <a:bodyPr anchor="b">
            <a:normAutofit/>
          </a:bodyPr>
          <a:lstStyle>
            <a:lvl1pPr marL="0" indent="0">
              <a:buNone/>
              <a:defRPr sz="1350" b="0">
                <a:solidFill>
                  <a:schemeClr val="tx1"/>
                </a:solidFill>
                <a:latin typeface="Open Sans"/>
                <a:cs typeface="Open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2199084"/>
            <a:ext cx="3965570" cy="2430066"/>
          </a:xfrm>
        </p:spPr>
        <p:txBody>
          <a:bodyPr>
            <a:normAutofit/>
          </a:bodyPr>
          <a:lstStyle>
            <a:lvl1pPr>
              <a:defRPr sz="1200">
                <a:solidFill>
                  <a:schemeClr val="tx1">
                    <a:lumMod val="50000"/>
                    <a:lumOff val="50000"/>
                  </a:schemeClr>
                </a:solidFill>
                <a:latin typeface="Open Sans Semibold"/>
                <a:cs typeface="Open Sans Semibold"/>
              </a:defRPr>
            </a:lvl1pPr>
            <a:lvl2pPr>
              <a:defRPr sz="1100">
                <a:solidFill>
                  <a:schemeClr val="tx1">
                    <a:lumMod val="50000"/>
                    <a:lumOff val="50000"/>
                  </a:schemeClr>
                </a:solidFill>
                <a:latin typeface="Open Sans Semibold"/>
                <a:cs typeface="Open Sans Semibold"/>
              </a:defRPr>
            </a:lvl2pPr>
            <a:lvl3pPr>
              <a:defRPr sz="1050">
                <a:solidFill>
                  <a:schemeClr val="tx1">
                    <a:lumMod val="50000"/>
                    <a:lumOff val="50000"/>
                  </a:schemeClr>
                </a:solidFill>
                <a:latin typeface="Open Sans Semibold"/>
                <a:cs typeface="Open Sans Semibold"/>
              </a:defRPr>
            </a:lvl3pPr>
            <a:lvl4pPr>
              <a:defRPr sz="1000">
                <a:solidFill>
                  <a:schemeClr val="tx1">
                    <a:lumMod val="50000"/>
                    <a:lumOff val="50000"/>
                  </a:schemeClr>
                </a:solidFill>
                <a:latin typeface="Open Sans Semibold"/>
                <a:cs typeface="Open Sans Semibold"/>
              </a:defRPr>
            </a:lvl4pPr>
            <a:lvl5pPr>
              <a:defRPr sz="1000">
                <a:solidFill>
                  <a:schemeClr val="tx1">
                    <a:lumMod val="50000"/>
                    <a:lumOff val="50000"/>
                  </a:schemeClr>
                </a:solidFill>
                <a:latin typeface="Open Sans Semibold"/>
                <a:cs typeface="Open Sans Semibol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0"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1"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2036456185"/>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7"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4016652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787A"/>
                </a:solidFill>
              </a:defRPr>
            </a:lvl1pPr>
          </a:lstStyle>
          <a:p>
            <a:r>
              <a:rPr lang="en-US" dirty="0"/>
              <a:t>Click to edit Master title style</a:t>
            </a:r>
          </a:p>
        </p:txBody>
      </p:sp>
      <p:sp>
        <p:nvSpPr>
          <p:cNvPr id="4" name="Picture Placeholder 28"/>
          <p:cNvSpPr>
            <a:spLocks noGrp="1" noChangeAspect="1"/>
          </p:cNvSpPr>
          <p:nvPr>
            <p:ph type="pic" sz="quarter" idx="51"/>
          </p:nvPr>
        </p:nvSpPr>
        <p:spPr>
          <a:xfrm>
            <a:off x="3314700" y="1657350"/>
            <a:ext cx="2133600" cy="2133600"/>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Open Sans Semibold"/>
                <a:cs typeface="Open Sans Semibold"/>
              </a:defRPr>
            </a:lvl1pPr>
          </a:lstStyle>
          <a:p>
            <a:endParaRPr lang="en-JM" dirty="0"/>
          </a:p>
        </p:txBody>
      </p:sp>
      <p:sp>
        <p:nvSpPr>
          <p:cNvPr id="5" name="Picture Placeholder 28"/>
          <p:cNvSpPr>
            <a:spLocks noGrp="1" noChangeAspect="1"/>
          </p:cNvSpPr>
          <p:nvPr>
            <p:ph type="pic" sz="quarter" idx="52"/>
          </p:nvPr>
        </p:nvSpPr>
        <p:spPr>
          <a:xfrm>
            <a:off x="609600" y="1657350"/>
            <a:ext cx="2133600" cy="2133600"/>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Open Sans Semibold"/>
                <a:cs typeface="Open Sans Semibold"/>
              </a:defRPr>
            </a:lvl1pPr>
          </a:lstStyle>
          <a:p>
            <a:endParaRPr lang="en-JM" dirty="0"/>
          </a:p>
        </p:txBody>
      </p:sp>
      <p:sp>
        <p:nvSpPr>
          <p:cNvPr id="6"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lumMod val="75000"/>
                  </a:schemeClr>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7" name="Picture Placeholder 28"/>
          <p:cNvSpPr>
            <a:spLocks noGrp="1" noChangeAspect="1"/>
          </p:cNvSpPr>
          <p:nvPr>
            <p:ph type="pic" sz="quarter" idx="53"/>
          </p:nvPr>
        </p:nvSpPr>
        <p:spPr>
          <a:xfrm>
            <a:off x="6019800" y="1657350"/>
            <a:ext cx="2133600" cy="2133600"/>
          </a:xfrm>
          <a:prstGeom prst="ellipse">
            <a:avLst/>
          </a:prstGeom>
          <a:ln w="76200" cap="sq">
            <a:noFill/>
            <a:miter lim="800000"/>
          </a:ln>
          <a:effectLst/>
        </p:spPr>
        <p:txBody>
          <a:bodyPr>
            <a:normAutofit/>
          </a:bodyPr>
          <a:lstStyle>
            <a:lvl1pPr marL="0" indent="0" algn="ctr">
              <a:buFontTx/>
              <a:buNone/>
              <a:defRPr sz="1050">
                <a:solidFill>
                  <a:schemeClr val="tx1">
                    <a:lumMod val="50000"/>
                    <a:lumOff val="50000"/>
                  </a:schemeClr>
                </a:solidFill>
                <a:latin typeface="Open Sans Semibold"/>
                <a:cs typeface="Open Sans Semibold"/>
              </a:defRPr>
            </a:lvl1pPr>
          </a:lstStyle>
          <a:p>
            <a:endParaRPr lang="en-JM" dirty="0"/>
          </a:p>
        </p:txBody>
      </p:sp>
    </p:spTree>
    <p:extLst>
      <p:ext uri="{BB962C8B-B14F-4D97-AF65-F5344CB8AC3E}">
        <p14:creationId xmlns:p14="http://schemas.microsoft.com/office/powerpoint/2010/main" val="1181047365"/>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7"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78647272"/>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10584"/>
            <a:ext cx="9144000" cy="51540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189881"/>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1E787A"/>
                </a:solidFill>
              </a:defRPr>
            </a:lvl1pPr>
          </a:lstStyle>
          <a:p>
            <a:r>
              <a:rPr lang="en-US" dirty="0"/>
              <a:t>Click to edit Master title style</a:t>
            </a:r>
          </a:p>
        </p:txBody>
      </p:sp>
    </p:spTree>
    <p:extLst>
      <p:ext uri="{BB962C8B-B14F-4D97-AF65-F5344CB8AC3E}">
        <p14:creationId xmlns:p14="http://schemas.microsoft.com/office/powerpoint/2010/main" val="2475060915"/>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6_Title and Content">
  <p:cSld name="30_Title and Content">
    <p:spTree>
      <p:nvGrpSpPr>
        <p:cNvPr id="1" name="Shape 72"/>
        <p:cNvGrpSpPr/>
        <p:nvPr/>
      </p:nvGrpSpPr>
      <p:grpSpPr>
        <a:xfrm>
          <a:off x="0" y="0"/>
          <a:ext cx="0" cy="0"/>
          <a:chOff x="0" y="0"/>
          <a:chExt cx="0" cy="0"/>
        </a:xfrm>
      </p:grpSpPr>
      <p:sp>
        <p:nvSpPr>
          <p:cNvPr id="73" name="Shape 73"/>
          <p:cNvSpPr>
            <a:spLocks noGrp="1"/>
          </p:cNvSpPr>
          <p:nvPr>
            <p:ph type="pic" idx="2"/>
          </p:nvPr>
        </p:nvSpPr>
        <p:spPr>
          <a:xfrm>
            <a:off x="1216" y="-18290"/>
            <a:ext cx="9144000" cy="3656840"/>
          </a:xfrm>
          <a:prstGeom prst="rect">
            <a:avLst/>
          </a:prstGeom>
          <a:noFill/>
          <a:ln>
            <a:noFill/>
          </a:ln>
        </p:spPr>
        <p:txBody>
          <a:bodyPr spcFirstLastPara="1" wrap="square" lIns="91425" tIns="91425" rIns="91425" bIns="91425" anchor="t" anchorCtr="0"/>
          <a:lstStyle>
            <a:lvl1pPr marL="342900" marR="0" lvl="0" indent="-342900" algn="l" rtl="0">
              <a:spcBef>
                <a:spcPts val="280"/>
              </a:spcBef>
              <a:spcAft>
                <a:spcPts val="0"/>
              </a:spcAft>
              <a:buClr>
                <a:srgbClr val="17375E"/>
              </a:buClr>
              <a:buSzPts val="1400"/>
              <a:buFont typeface="Arial"/>
              <a:buChar char="•"/>
              <a:defRPr sz="1400" b="0" i="0" u="none" strike="noStrike" cap="none">
                <a:solidFill>
                  <a:srgbClr val="17375E"/>
                </a:solidFill>
                <a:latin typeface="Open Sans SemiBold"/>
                <a:ea typeface="Open Sans SemiBold"/>
                <a:cs typeface="Open Sans SemiBold"/>
                <a:sym typeface="Open Sans SemiBold"/>
              </a:defRPr>
            </a:lvl1pPr>
            <a:lvl2pPr marL="742950" marR="0" lvl="1" indent="-285750" algn="l" rtl="0">
              <a:spcBef>
                <a:spcPts val="240"/>
              </a:spcBef>
              <a:spcAft>
                <a:spcPts val="0"/>
              </a:spcAft>
              <a:buClr>
                <a:srgbClr val="484848"/>
              </a:buClr>
              <a:buSzPts val="1200"/>
              <a:buFont typeface="Arial"/>
              <a:buChar char="–"/>
              <a:defRPr sz="1200" b="0" i="0" u="none" strike="noStrike" cap="none">
                <a:solidFill>
                  <a:srgbClr val="484848"/>
                </a:solidFill>
                <a:latin typeface="Open Sans SemiBold"/>
                <a:ea typeface="Open Sans SemiBold"/>
                <a:cs typeface="Open Sans SemiBold"/>
                <a:sym typeface="Open Sans SemiBold"/>
              </a:defRPr>
            </a:lvl2pPr>
            <a:lvl3pPr marL="1143000" marR="0" lvl="2" indent="-228600" algn="l" rtl="0">
              <a:spcBef>
                <a:spcPts val="220"/>
              </a:spcBef>
              <a:spcAft>
                <a:spcPts val="0"/>
              </a:spcAft>
              <a:buClr>
                <a:srgbClr val="484848"/>
              </a:buClr>
              <a:buSzPts val="1100"/>
              <a:buFont typeface="Arial"/>
              <a:buChar char="•"/>
              <a:defRPr sz="1100" b="0" i="0" u="none" strike="noStrike" cap="none">
                <a:solidFill>
                  <a:srgbClr val="484848"/>
                </a:solidFill>
                <a:latin typeface="Open Sans SemiBold"/>
                <a:ea typeface="Open Sans SemiBold"/>
                <a:cs typeface="Open Sans SemiBold"/>
                <a:sym typeface="Open Sans SemiBold"/>
              </a:defRPr>
            </a:lvl3pPr>
            <a:lvl4pPr marL="1600200" marR="0" lvl="3" indent="-228600" algn="l" rtl="0">
              <a:spcBef>
                <a:spcPts val="220"/>
              </a:spcBef>
              <a:spcAft>
                <a:spcPts val="0"/>
              </a:spcAft>
              <a:buClr>
                <a:srgbClr val="484848"/>
              </a:buClr>
              <a:buSzPts val="1100"/>
              <a:buFont typeface="Arial"/>
              <a:buChar char="–"/>
              <a:defRPr sz="1100" b="0" i="0" u="none" strike="noStrike" cap="none">
                <a:solidFill>
                  <a:srgbClr val="484848"/>
                </a:solidFill>
                <a:latin typeface="Open Sans SemiBold"/>
                <a:ea typeface="Open Sans SemiBold"/>
                <a:cs typeface="Open Sans SemiBold"/>
                <a:sym typeface="Open Sans SemiBold"/>
              </a:defRPr>
            </a:lvl4pPr>
            <a:lvl5pPr marL="2057400" marR="0" lvl="4" indent="-228600" algn="l" rtl="0">
              <a:spcBef>
                <a:spcPts val="220"/>
              </a:spcBef>
              <a:spcAft>
                <a:spcPts val="0"/>
              </a:spcAft>
              <a:buClr>
                <a:srgbClr val="484848"/>
              </a:buClr>
              <a:buSzPts val="1100"/>
              <a:buFont typeface="Arial"/>
              <a:buChar char="»"/>
              <a:defRPr sz="1100" b="0" i="0" u="none" strike="noStrike" cap="none">
                <a:solidFill>
                  <a:srgbClr val="484848"/>
                </a:solidFill>
                <a:latin typeface="Open Sans SemiBold"/>
                <a:ea typeface="Open Sans SemiBold"/>
                <a:cs typeface="Open Sans SemiBold"/>
                <a:sym typeface="Open Sans SemiBold"/>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06335719"/>
      </p:ext>
    </p:extLst>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97329" y="356508"/>
            <a:ext cx="8349343" cy="4430486"/>
          </a:xfrm>
          <a:custGeom>
            <a:avLst/>
            <a:gdLst>
              <a:gd name="connsiteX0" fmla="*/ 0 w 11132457"/>
              <a:gd name="connsiteY0" fmla="*/ 0 h 5907315"/>
              <a:gd name="connsiteX1" fmla="*/ 11132457 w 11132457"/>
              <a:gd name="connsiteY1" fmla="*/ 0 h 5907315"/>
              <a:gd name="connsiteX2" fmla="*/ 11132457 w 11132457"/>
              <a:gd name="connsiteY2" fmla="*/ 5907315 h 5907315"/>
              <a:gd name="connsiteX3" fmla="*/ 0 w 11132457"/>
              <a:gd name="connsiteY3" fmla="*/ 5907315 h 5907315"/>
            </a:gdLst>
            <a:ahLst/>
            <a:cxnLst>
              <a:cxn ang="0">
                <a:pos x="connsiteX0" y="connsiteY0"/>
              </a:cxn>
              <a:cxn ang="0">
                <a:pos x="connsiteX1" y="connsiteY1"/>
              </a:cxn>
              <a:cxn ang="0">
                <a:pos x="connsiteX2" y="connsiteY2"/>
              </a:cxn>
              <a:cxn ang="0">
                <a:pos x="connsiteX3" y="connsiteY3"/>
              </a:cxn>
            </a:cxnLst>
            <a:rect l="l" t="t" r="r" b="b"/>
            <a:pathLst>
              <a:path w="11132457" h="5907315">
                <a:moveTo>
                  <a:pt x="0" y="0"/>
                </a:moveTo>
                <a:lnTo>
                  <a:pt x="11132457" y="0"/>
                </a:lnTo>
                <a:lnTo>
                  <a:pt x="11132457" y="5907315"/>
                </a:lnTo>
                <a:lnTo>
                  <a:pt x="0" y="5907315"/>
                </a:lnTo>
                <a:close/>
              </a:path>
            </a:pathLst>
          </a:custGeom>
        </p:spPr>
        <p:txBody>
          <a:bodyPr rtlCol="0">
            <a:noAutofit/>
          </a:bodyPr>
          <a:lstStyle/>
          <a:p>
            <a:pPr lvl="0"/>
            <a:endParaRPr lang="id-ID" noProof="0"/>
          </a:p>
        </p:txBody>
      </p:sp>
    </p:spTree>
    <p:extLst>
      <p:ext uri="{BB962C8B-B14F-4D97-AF65-F5344CB8AC3E}">
        <p14:creationId xmlns:p14="http://schemas.microsoft.com/office/powerpoint/2010/main" val="39193866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p:cSld name="2_Title Only">
    <p:spTree>
      <p:nvGrpSpPr>
        <p:cNvPr id="1" name="Shape 22"/>
        <p:cNvGrpSpPr/>
        <p:nvPr/>
      </p:nvGrpSpPr>
      <p:grpSpPr>
        <a:xfrm>
          <a:off x="0" y="0"/>
          <a:ext cx="0" cy="0"/>
          <a:chOff x="0" y="0"/>
          <a:chExt cx="0" cy="0"/>
        </a:xfrm>
      </p:grpSpPr>
      <p:sp>
        <p:nvSpPr>
          <p:cNvPr id="23" name="Google Shape;23;p24"/>
          <p:cNvSpPr txBox="1">
            <a:spLocks noGrp="1"/>
          </p:cNvSpPr>
          <p:nvPr>
            <p:ph type="body" idx="1"/>
          </p:nvPr>
        </p:nvSpPr>
        <p:spPr>
          <a:xfrm>
            <a:off x="533400" y="419100"/>
            <a:ext cx="5029200" cy="323850"/>
          </a:xfrm>
          <a:prstGeom prst="rect">
            <a:avLst/>
          </a:prstGeom>
          <a:noFill/>
          <a:ln>
            <a:noFill/>
          </a:ln>
        </p:spPr>
        <p:txBody>
          <a:bodyPr spcFirstLastPara="1" wrap="square" lIns="91425" tIns="45700" rIns="91425" bIns="45700" anchor="t" anchorCtr="0"/>
          <a:lstStyle>
            <a:lvl1pPr marL="342900" lvl="0" indent="-171450" algn="l">
              <a:spcBef>
                <a:spcPts val="260"/>
              </a:spcBef>
              <a:spcAft>
                <a:spcPts val="0"/>
              </a:spcAft>
              <a:buClr>
                <a:schemeClr val="dk1"/>
              </a:buClr>
              <a:buSzPts val="1733"/>
              <a:buFont typeface="Open Sans SemiBold"/>
              <a:buNone/>
              <a:defRPr sz="1300" b="0">
                <a:solidFill>
                  <a:schemeClr val="dk1"/>
                </a:solidFill>
                <a:latin typeface="Open Sans SemiBold"/>
                <a:ea typeface="Open Sans SemiBold"/>
                <a:cs typeface="Open Sans SemiBold"/>
                <a:sym typeface="Open Sans SemiBold"/>
              </a:defRPr>
            </a:lvl1pPr>
            <a:lvl2pPr marL="685800" lvl="1" indent="-171450" algn="l">
              <a:spcBef>
                <a:spcPts val="210"/>
              </a:spcBef>
              <a:spcAft>
                <a:spcPts val="0"/>
              </a:spcAft>
              <a:buClr>
                <a:srgbClr val="484848"/>
              </a:buClr>
              <a:buSzPts val="1400"/>
              <a:buFont typeface="Arial"/>
              <a:buNone/>
              <a:defRPr sz="1050">
                <a:latin typeface="Arial"/>
                <a:ea typeface="Arial"/>
                <a:cs typeface="Arial"/>
                <a:sym typeface="Arial"/>
              </a:defRPr>
            </a:lvl2pPr>
            <a:lvl3pPr marL="1028700" lvl="2" indent="-171450" algn="l">
              <a:spcBef>
                <a:spcPts val="210"/>
              </a:spcBef>
              <a:spcAft>
                <a:spcPts val="0"/>
              </a:spcAft>
              <a:buClr>
                <a:srgbClr val="484848"/>
              </a:buClr>
              <a:buSzPts val="1400"/>
              <a:buFont typeface="Arial"/>
              <a:buNone/>
              <a:defRPr sz="1050">
                <a:latin typeface="Arial"/>
                <a:ea typeface="Arial"/>
                <a:cs typeface="Arial"/>
                <a:sym typeface="Arial"/>
              </a:defRPr>
            </a:lvl3pPr>
            <a:lvl4pPr marL="1371600" lvl="3" indent="-171450" algn="l">
              <a:spcBef>
                <a:spcPts val="210"/>
              </a:spcBef>
              <a:spcAft>
                <a:spcPts val="0"/>
              </a:spcAft>
              <a:buClr>
                <a:srgbClr val="484848"/>
              </a:buClr>
              <a:buSzPts val="1400"/>
              <a:buFont typeface="Arial"/>
              <a:buNone/>
              <a:defRPr sz="1050">
                <a:latin typeface="Arial"/>
                <a:ea typeface="Arial"/>
                <a:cs typeface="Arial"/>
                <a:sym typeface="Arial"/>
              </a:defRPr>
            </a:lvl4pPr>
            <a:lvl5pPr marL="1714500" lvl="4" indent="-171450" algn="l">
              <a:spcBef>
                <a:spcPts val="210"/>
              </a:spcBef>
              <a:spcAft>
                <a:spcPts val="0"/>
              </a:spcAft>
              <a:buClr>
                <a:srgbClr val="484848"/>
              </a:buClr>
              <a:buSzPts val="1400"/>
              <a:buFont typeface="Arial"/>
              <a:buNone/>
              <a:defRPr sz="1050">
                <a:latin typeface="Arial"/>
                <a:ea typeface="Arial"/>
                <a:cs typeface="Arial"/>
                <a:sym typeface="Arial"/>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24" name="Google Shape;24;p24"/>
          <p:cNvSpPr txBox="1">
            <a:spLocks noGrp="1"/>
          </p:cNvSpPr>
          <p:nvPr>
            <p:ph type="title"/>
          </p:nvPr>
        </p:nvSpPr>
        <p:spPr>
          <a:xfrm>
            <a:off x="533400" y="438150"/>
            <a:ext cx="76200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SemiBold"/>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1747213"/>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0" y="0"/>
            <a:ext cx="9144000" cy="5143500"/>
          </a:xfrm>
        </p:spPr>
        <p:txBody>
          <a:bodyPr/>
          <a:lstStyle/>
          <a:p>
            <a:endParaRPr lang="en-JM" dirty="0"/>
          </a:p>
        </p:txBody>
      </p:sp>
      <p:sp>
        <p:nvSpPr>
          <p:cNvPr id="2" name="Title 1"/>
          <p:cNvSpPr>
            <a:spLocks noGrp="1"/>
          </p:cNvSpPr>
          <p:nvPr>
            <p:ph type="ctrTitle"/>
          </p:nvPr>
        </p:nvSpPr>
        <p:spPr>
          <a:xfrm>
            <a:off x="685800" y="1123952"/>
            <a:ext cx="7772400" cy="1102519"/>
          </a:xfrm>
        </p:spPr>
        <p:txBody>
          <a:bodyPr/>
          <a:lstStyle>
            <a:lvl1pPr algn="ctr">
              <a:defRPr b="1" i="0">
                <a:solidFill>
                  <a:schemeClr val="accent3"/>
                </a:solidFill>
                <a:latin typeface="Open Sans Semibold" charset="0"/>
                <a:ea typeface="Open Sans Semibold" charset="0"/>
                <a:cs typeface="Open Sans Semibold" charset="0"/>
              </a:defRPr>
            </a:lvl1pPr>
          </a:lstStyle>
          <a:p>
            <a:r>
              <a:rPr lang="en-US" dirty="0"/>
              <a:t>Click to edit Master title style</a:t>
            </a:r>
            <a:endParaRPr lang="en-JM" dirty="0"/>
          </a:p>
        </p:txBody>
      </p:sp>
      <p:sp>
        <p:nvSpPr>
          <p:cNvPr id="3" name="Subtitle 2"/>
          <p:cNvSpPr>
            <a:spLocks noGrp="1"/>
          </p:cNvSpPr>
          <p:nvPr>
            <p:ph type="subTitle" idx="1"/>
          </p:nvPr>
        </p:nvSpPr>
        <p:spPr>
          <a:xfrm>
            <a:off x="1371600" y="2440783"/>
            <a:ext cx="6400800" cy="664369"/>
          </a:xfr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JM" dirty="0"/>
          </a:p>
        </p:txBody>
      </p:sp>
    </p:spTree>
    <p:extLst>
      <p:ext uri="{BB962C8B-B14F-4D97-AF65-F5344CB8AC3E}">
        <p14:creationId xmlns:p14="http://schemas.microsoft.com/office/powerpoint/2010/main" val="6325335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1504950"/>
            <a:ext cx="3429000" cy="3082925"/>
          </a:xfrm>
        </p:spPr>
        <p:txBody>
          <a:bodyPr>
            <a:normAutofit/>
          </a:bodyPr>
          <a:lstStyle>
            <a:lvl1pPr marL="0" indent="0">
              <a:buFontTx/>
              <a:buNone/>
              <a:defRPr sz="1000">
                <a:solidFill>
                  <a:srgbClr val="17375E"/>
                </a:solidFill>
              </a:defRPr>
            </a:lvl1pPr>
          </a:lstStyle>
          <a:p>
            <a:endParaRPr lang="en-JM"/>
          </a:p>
        </p:txBody>
      </p:sp>
      <p:sp>
        <p:nvSpPr>
          <p:cNvPr id="9" name="Text Placeholder 26"/>
          <p:cNvSpPr>
            <a:spLocks noGrp="1"/>
          </p:cNvSpPr>
          <p:nvPr>
            <p:ph type="body" sz="quarter" idx="15"/>
          </p:nvPr>
        </p:nvSpPr>
        <p:spPr>
          <a:xfrm>
            <a:off x="3733800" y="2046286"/>
            <a:ext cx="2127250" cy="830262"/>
          </a:xfrm>
        </p:spPr>
        <p:txBody>
          <a:bodyPr>
            <a:noAutofit/>
          </a:bodyPr>
          <a:lstStyle>
            <a:lvl1pPr marL="0" indent="0">
              <a:buFontTx/>
              <a:buNone/>
              <a:defRPr sz="1100">
                <a:solidFill>
                  <a:schemeClr val="tx1">
                    <a:lumMod val="50000"/>
                    <a:lumOff val="50000"/>
                  </a:schemeClr>
                </a:solidFill>
                <a:latin typeface="Open Sans Semibold"/>
                <a:cs typeface="Open Sans Semibold"/>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0" name="Text Placeholder 26"/>
          <p:cNvSpPr>
            <a:spLocks noGrp="1"/>
          </p:cNvSpPr>
          <p:nvPr>
            <p:ph type="body" sz="quarter" idx="16"/>
          </p:nvPr>
        </p:nvSpPr>
        <p:spPr>
          <a:xfrm>
            <a:off x="6407150" y="2038348"/>
            <a:ext cx="2127250" cy="830262"/>
          </a:xfrm>
        </p:spPr>
        <p:txBody>
          <a:bodyPr>
            <a:noAutofit/>
          </a:bodyPr>
          <a:lstStyle>
            <a:lvl1pPr marL="0" indent="0">
              <a:buFontTx/>
              <a:buNone/>
              <a:defRPr sz="1100">
                <a:solidFill>
                  <a:schemeClr val="tx1">
                    <a:lumMod val="50000"/>
                    <a:lumOff val="50000"/>
                  </a:schemeClr>
                </a:solidFill>
                <a:latin typeface="Open Sans Semibold"/>
                <a:cs typeface="Open Sans Semibold"/>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1" name="Text Placeholder 26"/>
          <p:cNvSpPr>
            <a:spLocks noGrp="1"/>
          </p:cNvSpPr>
          <p:nvPr>
            <p:ph type="body" sz="quarter" idx="17"/>
          </p:nvPr>
        </p:nvSpPr>
        <p:spPr>
          <a:xfrm>
            <a:off x="3736975" y="3633926"/>
            <a:ext cx="2127250" cy="830262"/>
          </a:xfrm>
        </p:spPr>
        <p:txBody>
          <a:bodyPr>
            <a:noAutofit/>
          </a:bodyPr>
          <a:lstStyle>
            <a:lvl1pPr marL="0" indent="0">
              <a:buFontTx/>
              <a:buNone/>
              <a:defRPr sz="1100">
                <a:solidFill>
                  <a:schemeClr val="tx1">
                    <a:lumMod val="50000"/>
                    <a:lumOff val="50000"/>
                  </a:schemeClr>
                </a:solidFill>
                <a:latin typeface="Open Sans Semibold"/>
                <a:cs typeface="Open Sans Semibold"/>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2" name="Text Placeholder 26"/>
          <p:cNvSpPr>
            <a:spLocks noGrp="1"/>
          </p:cNvSpPr>
          <p:nvPr>
            <p:ph type="body" sz="quarter" idx="18"/>
          </p:nvPr>
        </p:nvSpPr>
        <p:spPr>
          <a:xfrm>
            <a:off x="6410325" y="3625988"/>
            <a:ext cx="2127250" cy="830262"/>
          </a:xfrm>
        </p:spPr>
        <p:txBody>
          <a:bodyPr>
            <a:noAutofit/>
          </a:bodyPr>
          <a:lstStyle>
            <a:lvl1pPr marL="0" indent="0">
              <a:buFontTx/>
              <a:buNone/>
              <a:defRPr sz="1100">
                <a:solidFill>
                  <a:schemeClr val="tx1">
                    <a:lumMod val="50000"/>
                    <a:lumOff val="50000"/>
                  </a:schemeClr>
                </a:solidFill>
                <a:latin typeface="Open Sans Semibold"/>
                <a:cs typeface="Open Sans Semibold"/>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3" name="Text Placeholder 32"/>
          <p:cNvSpPr>
            <a:spLocks noGrp="1"/>
          </p:cNvSpPr>
          <p:nvPr>
            <p:ph type="body" sz="quarter" idx="19"/>
          </p:nvPr>
        </p:nvSpPr>
        <p:spPr>
          <a:xfrm>
            <a:off x="4114800" y="1673223"/>
            <a:ext cx="1600200" cy="308115"/>
          </a:xfrm>
        </p:spPr>
        <p:txBody>
          <a:bodyPr>
            <a:normAutofit/>
          </a:bodyPr>
          <a:lstStyle>
            <a:lvl1pPr marL="0" indent="0">
              <a:buFontTx/>
              <a:buNone/>
              <a:defRPr sz="1350" b="0">
                <a:solidFill>
                  <a:srgbClr val="0B0B0B"/>
                </a:solidFill>
                <a:latin typeface="Open Sans Bold"/>
                <a:ea typeface="Open Sans Semibold"/>
                <a:cs typeface="Open Sans Bold"/>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32"/>
          <p:cNvSpPr>
            <a:spLocks noGrp="1"/>
          </p:cNvSpPr>
          <p:nvPr>
            <p:ph type="body" sz="quarter" idx="20"/>
          </p:nvPr>
        </p:nvSpPr>
        <p:spPr>
          <a:xfrm>
            <a:off x="6781800" y="1673223"/>
            <a:ext cx="1600200" cy="308115"/>
          </a:xfrm>
        </p:spPr>
        <p:txBody>
          <a:bodyPr>
            <a:normAutofit/>
          </a:bodyPr>
          <a:lstStyle>
            <a:lvl1pPr marL="0" indent="0">
              <a:buFontTx/>
              <a:buNone/>
              <a:defRPr sz="1350" b="0">
                <a:solidFill>
                  <a:srgbClr val="0B0B0B"/>
                </a:solidFill>
                <a:latin typeface="Open Sans Bold"/>
                <a:ea typeface="Open Sans Semibold"/>
                <a:cs typeface="Open Sans Bold"/>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5" name="Text Placeholder 32"/>
          <p:cNvSpPr>
            <a:spLocks noGrp="1"/>
          </p:cNvSpPr>
          <p:nvPr>
            <p:ph type="body" sz="quarter" idx="21"/>
          </p:nvPr>
        </p:nvSpPr>
        <p:spPr>
          <a:xfrm>
            <a:off x="4114800" y="3257550"/>
            <a:ext cx="1600200" cy="308115"/>
          </a:xfrm>
        </p:spPr>
        <p:txBody>
          <a:bodyPr>
            <a:normAutofit/>
          </a:bodyPr>
          <a:lstStyle>
            <a:lvl1pPr marL="0" indent="0">
              <a:buFontTx/>
              <a:buNone/>
              <a:defRPr sz="1350" b="0">
                <a:solidFill>
                  <a:srgbClr val="0B0B0B"/>
                </a:solidFill>
                <a:latin typeface="Open Sans Bold"/>
                <a:ea typeface="Open Sans Semibold"/>
                <a:cs typeface="Open Sans Bold"/>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6" name="Text Placeholder 32"/>
          <p:cNvSpPr>
            <a:spLocks noGrp="1"/>
          </p:cNvSpPr>
          <p:nvPr>
            <p:ph type="body" sz="quarter" idx="22"/>
          </p:nvPr>
        </p:nvSpPr>
        <p:spPr>
          <a:xfrm>
            <a:off x="6781800" y="3257550"/>
            <a:ext cx="1600200" cy="308115"/>
          </a:xfrm>
        </p:spPr>
        <p:txBody>
          <a:bodyPr>
            <a:normAutofit/>
          </a:bodyPr>
          <a:lstStyle>
            <a:lvl1pPr marL="0" indent="0">
              <a:buFontTx/>
              <a:buNone/>
              <a:defRPr sz="1350" b="0">
                <a:solidFill>
                  <a:srgbClr val="0B0B0B"/>
                </a:solidFill>
                <a:latin typeface="Open Sans Bold"/>
                <a:ea typeface="Open Sans Semibold"/>
                <a:cs typeface="Open Sans Bold"/>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9"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20"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408817866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572000" y="1809750"/>
            <a:ext cx="2133600" cy="3352800"/>
          </a:xfrm>
        </p:spPr>
        <p:txBody>
          <a:bodyPr>
            <a:normAutofit/>
          </a:bodyPr>
          <a:lstStyle>
            <a:lvl1pPr>
              <a:defRPr sz="1200"/>
            </a:lvl1pPr>
          </a:lstStyle>
          <a:p>
            <a:endParaRPr lang="en-US" dirty="0"/>
          </a:p>
        </p:txBody>
      </p:sp>
      <p:sp>
        <p:nvSpPr>
          <p:cNvPr id="6" name="Picture Placeholder 10"/>
          <p:cNvSpPr>
            <a:spLocks noGrp="1"/>
          </p:cNvSpPr>
          <p:nvPr>
            <p:ph type="pic" sz="quarter" idx="27"/>
          </p:nvPr>
        </p:nvSpPr>
        <p:spPr>
          <a:xfrm>
            <a:off x="0" y="1809750"/>
            <a:ext cx="2133600" cy="3352800"/>
          </a:xfrm>
        </p:spPr>
        <p:txBody>
          <a:bodyPr>
            <a:normAutofit/>
          </a:bodyPr>
          <a:lstStyle>
            <a:lvl1pPr>
              <a:defRPr sz="1200"/>
            </a:lvl1pPr>
          </a:lstStyle>
          <a:p>
            <a:endParaRPr lang="en-US" dirty="0"/>
          </a:p>
        </p:txBody>
      </p:sp>
      <p:sp>
        <p:nvSpPr>
          <p:cNvPr id="9"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0"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74545840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724400" y="1657350"/>
            <a:ext cx="3733800" cy="2438400"/>
          </a:xfrm>
        </p:spPr>
        <p:txBody>
          <a:bodyPr>
            <a:normAutofit/>
          </a:bodyPr>
          <a:lstStyle>
            <a:lvl1pPr>
              <a:defRPr sz="1200"/>
            </a:lvl1pPr>
          </a:lstStyle>
          <a:p>
            <a:endParaRPr lang="en-US" dirty="0"/>
          </a:p>
        </p:txBody>
      </p:sp>
      <p:sp>
        <p:nvSpPr>
          <p:cNvPr id="6" name="Picture Placeholder 10"/>
          <p:cNvSpPr>
            <a:spLocks noGrp="1"/>
          </p:cNvSpPr>
          <p:nvPr>
            <p:ph type="pic" sz="quarter" idx="27"/>
          </p:nvPr>
        </p:nvSpPr>
        <p:spPr>
          <a:xfrm>
            <a:off x="685800" y="1657350"/>
            <a:ext cx="3733800" cy="2438400"/>
          </a:xfrm>
        </p:spPr>
        <p:txBody>
          <a:bodyPr>
            <a:normAutofit/>
          </a:bodyPr>
          <a:lstStyle>
            <a:lvl1pPr>
              <a:defRPr sz="1200"/>
            </a:lvl1pPr>
          </a:lstStyle>
          <a:p>
            <a:endParaRPr lang="en-US" dirty="0"/>
          </a:p>
        </p:txBody>
      </p:sp>
      <p:sp>
        <p:nvSpPr>
          <p:cNvPr id="9"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0"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380213149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10"/>
          <p:cNvSpPr>
            <a:spLocks noGrp="1"/>
          </p:cNvSpPr>
          <p:nvPr>
            <p:ph type="pic" sz="quarter" idx="27"/>
          </p:nvPr>
        </p:nvSpPr>
        <p:spPr>
          <a:xfrm>
            <a:off x="609600" y="1657350"/>
            <a:ext cx="2514600" cy="2438400"/>
          </a:xfrm>
        </p:spPr>
        <p:txBody>
          <a:bodyPr>
            <a:normAutofit/>
          </a:bodyPr>
          <a:lstStyle>
            <a:lvl1pPr>
              <a:defRPr sz="1200"/>
            </a:lvl1pPr>
          </a:lstStyle>
          <a:p>
            <a:endParaRPr lang="en-US" dirty="0"/>
          </a:p>
        </p:txBody>
      </p:sp>
      <p:sp>
        <p:nvSpPr>
          <p:cNvPr id="9" name="Text Placeholder 17"/>
          <p:cNvSpPr>
            <a:spLocks noGrp="1"/>
          </p:cNvSpPr>
          <p:nvPr>
            <p:ph type="body" sz="quarter" idx="24"/>
          </p:nvPr>
        </p:nvSpPr>
        <p:spPr>
          <a:xfrm>
            <a:off x="533400" y="419100"/>
            <a:ext cx="5029200" cy="323850"/>
          </a:xfrm>
        </p:spPr>
        <p:txBody>
          <a:bodyPr>
            <a:noAutofit/>
          </a:bodyPr>
          <a:lstStyle>
            <a:lvl1pPr marL="0" indent="0" algn="l">
              <a:buFontTx/>
              <a:buNone/>
              <a:defRPr sz="1300" b="0" kern="0" spc="0">
                <a:solidFill>
                  <a:schemeClr val="tx1"/>
                </a:solidFill>
                <a:latin typeface="Open Sans Semibold"/>
                <a:ea typeface="Open Sans Semibold"/>
                <a:cs typeface="Open Sans Semibold"/>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0"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lvl1pPr>
              <a:defRPr>
                <a:solidFill>
                  <a:srgbClr val="1E787A"/>
                </a:solidFill>
              </a:defRPr>
            </a:lvl1pPr>
          </a:lstStyle>
          <a:p>
            <a:r>
              <a:rPr lang="en-US" dirty="0"/>
              <a:t>Click to edit Master title style</a:t>
            </a:r>
            <a:endParaRPr lang="en-JM" dirty="0"/>
          </a:p>
        </p:txBody>
      </p:sp>
      <p:sp>
        <p:nvSpPr>
          <p:cNvPr id="7" name="Picture Placeholder 10"/>
          <p:cNvSpPr>
            <a:spLocks noGrp="1"/>
          </p:cNvSpPr>
          <p:nvPr>
            <p:ph type="pic" sz="quarter" idx="28"/>
          </p:nvPr>
        </p:nvSpPr>
        <p:spPr>
          <a:xfrm>
            <a:off x="3352800" y="1657350"/>
            <a:ext cx="2514600" cy="2438400"/>
          </a:xfrm>
        </p:spPr>
        <p:txBody>
          <a:bodyPr>
            <a:normAutofit/>
          </a:bodyPr>
          <a:lstStyle>
            <a:lvl1pPr>
              <a:defRPr sz="1200"/>
            </a:lvl1pPr>
          </a:lstStyle>
          <a:p>
            <a:endParaRPr lang="en-US" dirty="0"/>
          </a:p>
        </p:txBody>
      </p:sp>
      <p:sp>
        <p:nvSpPr>
          <p:cNvPr id="8" name="Picture Placeholder 10"/>
          <p:cNvSpPr>
            <a:spLocks noGrp="1"/>
          </p:cNvSpPr>
          <p:nvPr>
            <p:ph type="pic" sz="quarter" idx="29"/>
          </p:nvPr>
        </p:nvSpPr>
        <p:spPr>
          <a:xfrm>
            <a:off x="6096000" y="1657350"/>
            <a:ext cx="2514600" cy="2438400"/>
          </a:xfrm>
        </p:spPr>
        <p:txBody>
          <a:bodyPr>
            <a:normAutofit/>
          </a:bodyPr>
          <a:lstStyle>
            <a:lvl1pPr>
              <a:defRPr sz="1200"/>
            </a:lvl1pPr>
          </a:lstStyle>
          <a:p>
            <a:endParaRPr lang="en-US" dirty="0"/>
          </a:p>
        </p:txBody>
      </p:sp>
    </p:spTree>
    <p:extLst>
      <p:ext uri="{BB962C8B-B14F-4D97-AF65-F5344CB8AC3E}">
        <p14:creationId xmlns:p14="http://schemas.microsoft.com/office/powerpoint/2010/main" val="385115549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438150"/>
            <a:ext cx="7620000" cy="857250"/>
          </a:xfrm>
          <a:prstGeom prst="rect">
            <a:avLst/>
          </a:prstGeom>
        </p:spPr>
        <p:txBody>
          <a:bodyPr vert="horz" lIns="91440" tIns="45720" rIns="91440" bIns="45720" rtlCol="0" anchor="ctr">
            <a:normAutofit/>
          </a:bodyPr>
          <a:lstStyle/>
          <a:p>
            <a:endParaRPr lang="en-JM" dirty="0"/>
          </a:p>
        </p:txBody>
      </p:sp>
      <p:sp>
        <p:nvSpPr>
          <p:cNvPr id="3" name="Text Placeholder 2"/>
          <p:cNvSpPr>
            <a:spLocks noGrp="1"/>
          </p:cNvSpPr>
          <p:nvPr>
            <p:ph type="body" idx="1"/>
          </p:nvPr>
        </p:nvSpPr>
        <p:spPr>
          <a:xfrm>
            <a:off x="533400" y="1428750"/>
            <a:ext cx="8001000" cy="3124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pic>
        <p:nvPicPr>
          <p:cNvPr id="5" name="Picture 4" descr="LOGO_Hobsons_1COL_BLACK.eps"/>
          <p:cNvPicPr>
            <a:picLocks noChangeAspect="1"/>
          </p:cNvPicPr>
          <p:nvPr userDrawn="1"/>
        </p:nvPicPr>
        <p:blipFill>
          <a:blip r:embed="rId4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772400" y="4781550"/>
            <a:ext cx="872836" cy="171450"/>
          </a:xfrm>
          <a:prstGeom prst="rect">
            <a:avLst/>
          </a:prstGeom>
        </p:spPr>
      </p:pic>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31" r:id="rId3"/>
    <p:sldLayoutId id="2147483727" r:id="rId4"/>
    <p:sldLayoutId id="2147483649" r:id="rId5"/>
    <p:sldLayoutId id="2147483650" r:id="rId6"/>
    <p:sldLayoutId id="2147483704" r:id="rId7"/>
    <p:sldLayoutId id="2147483716" r:id="rId8"/>
    <p:sldLayoutId id="2147483729" r:id="rId9"/>
    <p:sldLayoutId id="2147483698" r:id="rId10"/>
    <p:sldLayoutId id="2147483679" r:id="rId11"/>
    <p:sldLayoutId id="2147483688" r:id="rId12"/>
    <p:sldLayoutId id="2147483718" r:id="rId13"/>
    <p:sldLayoutId id="2147483686" r:id="rId14"/>
    <p:sldLayoutId id="2147483696" r:id="rId15"/>
    <p:sldLayoutId id="2147483684" r:id="rId16"/>
    <p:sldLayoutId id="2147483683" r:id="rId17"/>
    <p:sldLayoutId id="2147483682" r:id="rId18"/>
    <p:sldLayoutId id="2147483680" r:id="rId19"/>
    <p:sldLayoutId id="2147483681" r:id="rId20"/>
    <p:sldLayoutId id="2147483705" r:id="rId21"/>
    <p:sldLayoutId id="2147483740" r:id="rId22"/>
    <p:sldLayoutId id="2147483677" r:id="rId23"/>
    <p:sldLayoutId id="2147483672" r:id="rId24"/>
    <p:sldLayoutId id="2147483720" r:id="rId25"/>
    <p:sldLayoutId id="2147483697" r:id="rId26"/>
    <p:sldLayoutId id="2147483694" r:id="rId27"/>
    <p:sldLayoutId id="2147483671" r:id="rId28"/>
    <p:sldLayoutId id="2147483669" r:id="rId29"/>
    <p:sldLayoutId id="2147483714" r:id="rId30"/>
    <p:sldLayoutId id="2147483667" r:id="rId31"/>
    <p:sldLayoutId id="2147483701" r:id="rId32"/>
    <p:sldLayoutId id="2147483733" r:id="rId33"/>
    <p:sldLayoutId id="2147483713" r:id="rId34"/>
    <p:sldLayoutId id="2147483735" r:id="rId35"/>
    <p:sldLayoutId id="2147483660" r:id="rId36"/>
    <p:sldLayoutId id="2147483652" r:id="rId37"/>
    <p:sldLayoutId id="2147483653" r:id="rId38"/>
    <p:sldLayoutId id="2147483654" r:id="rId39"/>
    <p:sldLayoutId id="2147483695" r:id="rId40"/>
    <p:sldLayoutId id="2147483655" r:id="rId41"/>
    <p:sldLayoutId id="2147483739" r:id="rId42"/>
    <p:sldLayoutId id="2147483741" r:id="rId43"/>
    <p:sldLayoutId id="2147483742" r:id="rId44"/>
    <p:sldLayoutId id="2147483743" r:id="rId45"/>
  </p:sldLayoutIdLst>
  <p:transition spd="slow">
    <p:push dir="u"/>
  </p:transition>
  <p:hf hdr="0" dt="0"/>
  <p:txStyles>
    <p:titleStyle>
      <a:lvl1pPr algn="l" defTabSz="914400" rtl="0" eaLnBrk="1" latinLnBrk="0" hangingPunct="1">
        <a:spcBef>
          <a:spcPct val="0"/>
        </a:spcBef>
        <a:buNone/>
        <a:defRPr sz="2400" b="1" i="0" kern="1200" spc="-150">
          <a:solidFill>
            <a:schemeClr val="accent3"/>
          </a:solidFill>
          <a:latin typeface="Open Sans Semibold" charset="0"/>
          <a:ea typeface="Open Sans Semibold" charset="0"/>
          <a:cs typeface="Open Sans Semibold" charset="0"/>
        </a:defRPr>
      </a:lvl1pPr>
    </p:titleStyle>
    <p:bodyStyle>
      <a:lvl1pPr marL="342900" indent="-342900" algn="l" defTabSz="914400" rtl="0" eaLnBrk="1" latinLnBrk="0" hangingPunct="1">
        <a:spcBef>
          <a:spcPct val="20000"/>
        </a:spcBef>
        <a:buFont typeface="Arial" pitchFamily="34" charset="0"/>
        <a:buChar char="•"/>
        <a:defRPr sz="1350" kern="1200">
          <a:solidFill>
            <a:srgbClr val="484848"/>
          </a:solidFill>
          <a:latin typeface="Open Sans Semibold"/>
          <a:ea typeface="+mn-ea"/>
          <a:cs typeface="Open Sans Semibold"/>
        </a:defRPr>
      </a:lvl1pPr>
      <a:lvl2pPr marL="742950" indent="-285750" algn="l" defTabSz="914400" rtl="0" eaLnBrk="1" latinLnBrk="0" hangingPunct="1">
        <a:spcBef>
          <a:spcPct val="20000"/>
        </a:spcBef>
        <a:buFont typeface="Arial" pitchFamily="34" charset="0"/>
        <a:buChar char="–"/>
        <a:defRPr sz="1200" kern="1200">
          <a:solidFill>
            <a:srgbClr val="484848"/>
          </a:solidFill>
          <a:latin typeface="Open Sans Semibold"/>
          <a:ea typeface="+mn-ea"/>
          <a:cs typeface="Open Sans Semibold"/>
        </a:defRPr>
      </a:lvl2pPr>
      <a:lvl3pPr marL="1143000" indent="-228600" algn="l" defTabSz="914400" rtl="0" eaLnBrk="1" latinLnBrk="0" hangingPunct="1">
        <a:spcBef>
          <a:spcPct val="20000"/>
        </a:spcBef>
        <a:buFont typeface="Arial" pitchFamily="34" charset="0"/>
        <a:buChar char="•"/>
        <a:defRPr sz="1100" kern="1200">
          <a:solidFill>
            <a:srgbClr val="484848"/>
          </a:solidFill>
          <a:latin typeface="Open Sans Semibold"/>
          <a:ea typeface="+mn-ea"/>
          <a:cs typeface="Open Sans Semibold"/>
        </a:defRPr>
      </a:lvl3pPr>
      <a:lvl4pPr marL="1600200" indent="-228600" algn="l" defTabSz="914400" rtl="0" eaLnBrk="1" latinLnBrk="0" hangingPunct="1">
        <a:spcBef>
          <a:spcPct val="20000"/>
        </a:spcBef>
        <a:buFont typeface="Arial" pitchFamily="34" charset="0"/>
        <a:buChar char="–"/>
        <a:defRPr sz="1100" kern="1200">
          <a:solidFill>
            <a:srgbClr val="484848"/>
          </a:solidFill>
          <a:latin typeface="Open Sans Semibold"/>
          <a:ea typeface="+mn-ea"/>
          <a:cs typeface="Open Sans Semibold"/>
        </a:defRPr>
      </a:lvl4pPr>
      <a:lvl5pPr marL="2057400" indent="-228600" algn="l" defTabSz="914400" rtl="0" eaLnBrk="1" latinLnBrk="0" hangingPunct="1">
        <a:spcBef>
          <a:spcPct val="20000"/>
        </a:spcBef>
        <a:buFont typeface="Arial" pitchFamily="34" charset="0"/>
        <a:buChar char="»"/>
        <a:defRPr sz="1100" kern="1200">
          <a:solidFill>
            <a:srgbClr val="484848"/>
          </a:solidFill>
          <a:latin typeface="Open Sans Semibold"/>
          <a:ea typeface="+mn-ea"/>
          <a:cs typeface="Open Sans Semibol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41.xml"/><Relationship Id="rId5" Type="http://schemas.openxmlformats.org/officeDocument/2006/relationships/image" Target="../media/image6.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3.xml"/><Relationship Id="rId5" Type="http://schemas.openxmlformats.org/officeDocument/2006/relationships/image" Target="../media/image34.png"/><Relationship Id="rId4" Type="http://schemas.openxmlformats.org/officeDocument/2006/relationships/hyperlink" Target="mailto:support@naviance.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41.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Placeholder 7"/>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2" r="82" b="15651"/>
          <a:stretch/>
        </p:blipFill>
        <p:spPr>
          <a:xfrm>
            <a:off x="0" y="0"/>
            <a:ext cx="9144000" cy="5141913"/>
          </a:xfrm>
        </p:spPr>
      </p:pic>
      <p:sp>
        <p:nvSpPr>
          <p:cNvPr id="3" name="Rectangle 2"/>
          <p:cNvSpPr/>
          <p:nvPr/>
        </p:nvSpPr>
        <p:spPr>
          <a:xfrm>
            <a:off x="0" y="1732756"/>
            <a:ext cx="9158288" cy="1676400"/>
          </a:xfrm>
          <a:prstGeom prst="rect">
            <a:avLst/>
          </a:prstGeom>
          <a:solidFill>
            <a:schemeClr val="accent3">
              <a:alpha val="6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17413" name="Picture 13" descr="LOGO_Hobsons_1COL_WHITE.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4476750"/>
            <a:ext cx="1600200"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33"/>
          <p:cNvSpPr txBox="1">
            <a:spLocks/>
          </p:cNvSpPr>
          <p:nvPr/>
        </p:nvSpPr>
        <p:spPr bwMode="auto">
          <a:xfrm>
            <a:off x="457200" y="2038350"/>
            <a:ext cx="6781800" cy="7620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AU" sz="4000" spc="-150" dirty="0">
                <a:solidFill>
                  <a:schemeClr val="bg1"/>
                </a:solidFill>
                <a:latin typeface="Open Sans"/>
                <a:cs typeface="Open Sans"/>
              </a:rPr>
              <a:t>Using Naviance at Rochester City School District</a:t>
            </a:r>
            <a:endParaRPr lang="en-AU" sz="3600" spc="-150" dirty="0">
              <a:solidFill>
                <a:schemeClr val="bg1"/>
              </a:solidFill>
              <a:latin typeface="Open Sans"/>
              <a:cs typeface="Open San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4" name="Ink 3">
                <a:extLst>
                  <a:ext uri="{FF2B5EF4-FFF2-40B4-BE49-F238E27FC236}">
                    <a16:creationId xmlns:a16="http://schemas.microsoft.com/office/drawing/2014/main" id="{CF8232BF-DB55-4E2C-86FE-57240189AB6D}"/>
                  </a:ext>
                </a:extLst>
              </p14:cNvPr>
              <p14:cNvContentPartPr/>
              <p14:nvPr/>
            </p14:nvContentPartPr>
            <p14:xfrm>
              <a:off x="3021682" y="2814075"/>
              <a:ext cx="18000" cy="10440"/>
            </p14:xfrm>
          </p:contentPart>
        </mc:Choice>
        <mc:Fallback xmlns="">
          <p:pic>
            <p:nvPicPr>
              <p:cNvPr id="4" name="Ink 3">
                <a:extLst>
                  <a:ext uri="{FF2B5EF4-FFF2-40B4-BE49-F238E27FC236}">
                    <a16:creationId xmlns:a16="http://schemas.microsoft.com/office/drawing/2014/main" id="{CF8232BF-DB55-4E2C-86FE-57240189AB6D}"/>
                  </a:ext>
                </a:extLst>
              </p:cNvPr>
              <p:cNvPicPr/>
              <p:nvPr/>
            </p:nvPicPr>
            <p:blipFill>
              <a:blip r:embed="rId5"/>
              <a:stretch>
                <a:fillRect/>
              </a:stretch>
            </p:blipFill>
            <p:spPr>
              <a:xfrm>
                <a:off x="3003682" y="2796435"/>
                <a:ext cx="53640" cy="46080"/>
              </a:xfrm>
              <a:prstGeom prst="rect">
                <a:avLst/>
              </a:prstGeom>
            </p:spPr>
          </p:pic>
        </mc:Fallback>
      </mc:AlternateContent>
    </p:spTree>
    <p:extLst>
      <p:ext uri="{BB962C8B-B14F-4D97-AF65-F5344CB8AC3E}">
        <p14:creationId xmlns:p14="http://schemas.microsoft.com/office/powerpoint/2010/main" val="10271173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
            <a:extLst>
              <a:ext uri="{FF2B5EF4-FFF2-40B4-BE49-F238E27FC236}">
                <a16:creationId xmlns:a16="http://schemas.microsoft.com/office/drawing/2014/main" id="{F795DDCB-AEE2-4A07-BE7E-AFA3F073E6C1}"/>
              </a:ext>
            </a:extLst>
          </p:cNvPr>
          <p:cNvPicPr>
            <a:picLocks noChangeAspect="1"/>
          </p:cNvPicPr>
          <p:nvPr/>
        </p:nvPicPr>
        <p:blipFill rotWithShape="1">
          <a:blip r:embed="rId3">
            <a:extLst>
              <a:ext uri="{28A0092B-C50C-407E-A947-70E740481C1C}">
                <a14:useLocalDpi xmlns:a14="http://schemas.microsoft.com/office/drawing/2010/main" val="0"/>
              </a:ext>
            </a:extLst>
          </a:blip>
          <a:srcRect l="1745" t="16365" r="42395" b="50250"/>
          <a:stretch/>
        </p:blipFill>
        <p:spPr>
          <a:xfrm>
            <a:off x="-42812" y="-19050"/>
            <a:ext cx="9177952" cy="3656840"/>
          </a:xfrm>
          <a:prstGeom prst="rect">
            <a:avLst/>
          </a:prstGeom>
        </p:spPr>
      </p:pic>
      <p:sp>
        <p:nvSpPr>
          <p:cNvPr id="19461" name="TextBox 8"/>
          <p:cNvSpPr txBox="1">
            <a:spLocks noChangeArrowheads="1"/>
          </p:cNvSpPr>
          <p:nvPr/>
        </p:nvSpPr>
        <p:spPr bwMode="auto">
          <a:xfrm>
            <a:off x="1219200" y="3714750"/>
            <a:ext cx="64008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JM" sz="3600" dirty="0">
                <a:latin typeface="Open Sans" charset="0"/>
                <a:cs typeface="Open Sans" charset="0"/>
              </a:rPr>
              <a:t>Integrating the Naviance CCLR Guide</a:t>
            </a:r>
          </a:p>
        </p:txBody>
      </p:sp>
      <p:sp>
        <p:nvSpPr>
          <p:cNvPr id="12" name="Rectangle 11"/>
          <p:cNvSpPr/>
          <p:nvPr/>
        </p:nvSpPr>
        <p:spPr>
          <a:xfrm>
            <a:off x="533400" y="2032"/>
            <a:ext cx="2743200" cy="3630168"/>
          </a:xfrm>
          <a:prstGeom prst="rect">
            <a:avLst/>
          </a:prstGeom>
          <a:solidFill>
            <a:schemeClr val="accent4">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endParaRPr lang="en-US" sz="1800" dirty="0">
              <a:latin typeface="Open Sans"/>
              <a:cs typeface="Open Sans"/>
            </a:endParaRPr>
          </a:p>
        </p:txBody>
      </p:sp>
    </p:spTree>
    <p:extLst>
      <p:ext uri="{BB962C8B-B14F-4D97-AF65-F5344CB8AC3E}">
        <p14:creationId xmlns:p14="http://schemas.microsoft.com/office/powerpoint/2010/main" val="228372520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EA68710-143D-234F-805E-F8EDE8116B0B}"/>
              </a:ext>
            </a:extLst>
          </p:cNvPr>
          <p:cNvCxnSpPr/>
          <p:nvPr/>
        </p:nvCxnSpPr>
        <p:spPr>
          <a:xfrm>
            <a:off x="1427560" y="1158479"/>
            <a:ext cx="81915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454CA1E-0DAC-6842-BF89-9513C444E851}"/>
              </a:ext>
            </a:extLst>
          </p:cNvPr>
          <p:cNvSpPr/>
          <p:nvPr/>
        </p:nvSpPr>
        <p:spPr>
          <a:xfrm>
            <a:off x="1407319" y="503635"/>
            <a:ext cx="3720704" cy="854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2" name="Picture 1">
            <a:extLst>
              <a:ext uri="{FF2B5EF4-FFF2-40B4-BE49-F238E27FC236}">
                <a16:creationId xmlns:a16="http://schemas.microsoft.com/office/drawing/2014/main" id="{7E017160-61F6-4401-A0A4-210D091A1427}"/>
              </a:ext>
            </a:extLst>
          </p:cNvPr>
          <p:cNvPicPr>
            <a:picLocks noChangeAspect="1"/>
          </p:cNvPicPr>
          <p:nvPr/>
        </p:nvPicPr>
        <p:blipFill>
          <a:blip r:embed="rId3"/>
          <a:stretch>
            <a:fillRect/>
          </a:stretch>
        </p:blipFill>
        <p:spPr>
          <a:xfrm>
            <a:off x="457200" y="1276350"/>
            <a:ext cx="8229600" cy="3532383"/>
          </a:xfrm>
          <a:prstGeom prst="rect">
            <a:avLst/>
          </a:prstGeom>
        </p:spPr>
      </p:pic>
      <p:sp>
        <p:nvSpPr>
          <p:cNvPr id="8" name="Rectangle 7">
            <a:extLst>
              <a:ext uri="{FF2B5EF4-FFF2-40B4-BE49-F238E27FC236}">
                <a16:creationId xmlns:a16="http://schemas.microsoft.com/office/drawing/2014/main" id="{2B07C289-BFA9-40D3-9196-097FA67221B0}"/>
              </a:ext>
            </a:extLst>
          </p:cNvPr>
          <p:cNvSpPr/>
          <p:nvPr/>
        </p:nvSpPr>
        <p:spPr>
          <a:xfrm>
            <a:off x="86811" y="0"/>
            <a:ext cx="147577" cy="5143500"/>
          </a:xfrm>
          <a:prstGeom prst="rect">
            <a:avLst/>
          </a:prstGeom>
          <a:solidFill>
            <a:srgbClr val="D2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20061"/>
              </a:solidFill>
            </a:endParaRPr>
          </a:p>
        </p:txBody>
      </p:sp>
      <p:sp>
        <p:nvSpPr>
          <p:cNvPr id="9" name="YOU CAN WRITE HERE">
            <a:extLst>
              <a:ext uri="{FF2B5EF4-FFF2-40B4-BE49-F238E27FC236}">
                <a16:creationId xmlns:a16="http://schemas.microsoft.com/office/drawing/2014/main" id="{6113A455-1C8A-4120-93F0-2152948590E0}"/>
              </a:ext>
            </a:extLst>
          </p:cNvPr>
          <p:cNvSpPr txBox="1">
            <a:spLocks noChangeArrowheads="1"/>
          </p:cNvSpPr>
          <p:nvPr/>
        </p:nvSpPr>
        <p:spPr bwMode="auto">
          <a:xfrm>
            <a:off x="517729" y="295674"/>
            <a:ext cx="265232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7145" rIns="17145">
            <a:spAutoFit/>
          </a:bodyPr>
          <a:lstStyle>
            <a:lvl1pPr algn="ctr">
              <a:defRPr sz="1200" spc="900">
                <a:solidFill>
                  <a:srgbClr val="000000"/>
                </a:solidFill>
                <a:latin typeface="+mn-lt"/>
                <a:ea typeface="+mn-ea"/>
                <a:cs typeface="+mn-cs"/>
                <a:sym typeface="Helvetica"/>
              </a:defRPr>
            </a:lvl1pPr>
          </a:lstStyle>
          <a:p>
            <a:pPr algn="l">
              <a:defRPr/>
            </a:pPr>
            <a:r>
              <a:rPr lang="en-US" sz="825" b="1" dirty="0">
                <a:latin typeface="Arial Black" charset="0"/>
                <a:ea typeface="Arial Black" charset="0"/>
                <a:cs typeface="Arial Black" charset="0"/>
              </a:rPr>
              <a:t>CCLR Framework</a:t>
            </a:r>
            <a:endParaRPr sz="825" b="1" dirty="0">
              <a:latin typeface="Arial Black" charset="0"/>
              <a:ea typeface="Arial Black" charset="0"/>
              <a:cs typeface="Arial Black" charset="0"/>
            </a:endParaRPr>
          </a:p>
        </p:txBody>
      </p:sp>
      <p:sp>
        <p:nvSpPr>
          <p:cNvPr id="10" name="DIAGRAM SECTION">
            <a:extLst>
              <a:ext uri="{FF2B5EF4-FFF2-40B4-BE49-F238E27FC236}">
                <a16:creationId xmlns:a16="http://schemas.microsoft.com/office/drawing/2014/main" id="{2B88DEB1-415C-43F6-B973-3F275C11294C}"/>
              </a:ext>
            </a:extLst>
          </p:cNvPr>
          <p:cNvSpPr txBox="1">
            <a:spLocks noChangeArrowheads="1"/>
          </p:cNvSpPr>
          <p:nvPr/>
        </p:nvSpPr>
        <p:spPr bwMode="auto">
          <a:xfrm>
            <a:off x="517728" y="503470"/>
            <a:ext cx="48162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17145" rIns="1714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panose="020B0604020202020204" pitchFamily="34" charset="0"/>
              </a:rPr>
              <a:t>Competencies + Themes</a:t>
            </a:r>
          </a:p>
        </p:txBody>
      </p:sp>
    </p:spTree>
    <p:extLst>
      <p:ext uri="{BB962C8B-B14F-4D97-AF65-F5344CB8AC3E}">
        <p14:creationId xmlns:p14="http://schemas.microsoft.com/office/powerpoint/2010/main" val="330952176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FCC638E0-F09A-47A5-97E6-625859352F45}"/>
              </a:ext>
            </a:extLst>
          </p:cNvPr>
          <p:cNvGraphicFramePr/>
          <p:nvPr/>
        </p:nvGraphicFramePr>
        <p:xfrm>
          <a:off x="435769" y="148177"/>
          <a:ext cx="8330529" cy="4369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DIAGRAM SECTION">
            <a:extLst>
              <a:ext uri="{FF2B5EF4-FFF2-40B4-BE49-F238E27FC236}">
                <a16:creationId xmlns:a16="http://schemas.microsoft.com/office/drawing/2014/main" id="{72D67024-5B23-461B-971F-075F3C1365E7}"/>
              </a:ext>
            </a:extLst>
          </p:cNvPr>
          <p:cNvSpPr txBox="1">
            <a:spLocks noChangeArrowheads="1"/>
          </p:cNvSpPr>
          <p:nvPr/>
        </p:nvSpPr>
        <p:spPr bwMode="auto">
          <a:xfrm>
            <a:off x="517728" y="503470"/>
            <a:ext cx="52734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17145" rIns="1714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panose="020B0604020202020204" pitchFamily="34" charset="0"/>
              </a:rPr>
              <a:t>CCLR Framework Journey </a:t>
            </a:r>
          </a:p>
        </p:txBody>
      </p:sp>
      <p:sp>
        <p:nvSpPr>
          <p:cNvPr id="22" name="YOU CAN WRITE HERE">
            <a:extLst>
              <a:ext uri="{FF2B5EF4-FFF2-40B4-BE49-F238E27FC236}">
                <a16:creationId xmlns:a16="http://schemas.microsoft.com/office/drawing/2014/main" id="{6296118B-AD30-4FA4-9DB6-BA2D172FAC8B}"/>
              </a:ext>
            </a:extLst>
          </p:cNvPr>
          <p:cNvSpPr txBox="1">
            <a:spLocks noChangeArrowheads="1"/>
          </p:cNvSpPr>
          <p:nvPr/>
        </p:nvSpPr>
        <p:spPr bwMode="auto">
          <a:xfrm>
            <a:off x="517729" y="295674"/>
            <a:ext cx="265232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7145" rIns="17145">
            <a:spAutoFit/>
          </a:bodyPr>
          <a:lstStyle>
            <a:lvl1pPr algn="ctr">
              <a:defRPr sz="1200" spc="900">
                <a:solidFill>
                  <a:srgbClr val="000000"/>
                </a:solidFill>
                <a:latin typeface="+mn-lt"/>
                <a:ea typeface="+mn-ea"/>
                <a:cs typeface="+mn-cs"/>
                <a:sym typeface="Helvetica"/>
              </a:defRPr>
            </a:lvl1pPr>
          </a:lstStyle>
          <a:p>
            <a:pPr algn="l">
              <a:defRPr/>
            </a:pPr>
            <a:r>
              <a:rPr lang="en-US" sz="825" b="1" dirty="0">
                <a:latin typeface="Arial Black" charset="0"/>
                <a:ea typeface="Arial Black" charset="0"/>
                <a:cs typeface="Arial Black" charset="0"/>
              </a:rPr>
              <a:t>CCLR Framework</a:t>
            </a:r>
            <a:endParaRPr sz="825" b="1" dirty="0">
              <a:latin typeface="Arial Black" charset="0"/>
              <a:ea typeface="Arial Black" charset="0"/>
              <a:cs typeface="Arial Black" charset="0"/>
            </a:endParaRPr>
          </a:p>
        </p:txBody>
      </p:sp>
      <p:sp>
        <p:nvSpPr>
          <p:cNvPr id="23" name="Rectangle 22">
            <a:extLst>
              <a:ext uri="{FF2B5EF4-FFF2-40B4-BE49-F238E27FC236}">
                <a16:creationId xmlns:a16="http://schemas.microsoft.com/office/drawing/2014/main" id="{40541416-92C6-5840-AE9A-D32C7BA8DE56}"/>
              </a:ext>
            </a:extLst>
          </p:cNvPr>
          <p:cNvSpPr/>
          <p:nvPr/>
        </p:nvSpPr>
        <p:spPr>
          <a:xfrm>
            <a:off x="86811" y="0"/>
            <a:ext cx="147577" cy="5143500"/>
          </a:xfrm>
          <a:prstGeom prst="rect">
            <a:avLst/>
          </a:prstGeom>
          <a:solidFill>
            <a:srgbClr val="D2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A7AF98E9-69E2-4B69-9E9E-A6A783CF8191}"/>
              </a:ext>
            </a:extLst>
          </p:cNvPr>
          <p:cNvSpPr/>
          <p:nvPr/>
        </p:nvSpPr>
        <p:spPr>
          <a:xfrm>
            <a:off x="406736" y="1655748"/>
            <a:ext cx="8330529" cy="196454"/>
          </a:xfrm>
          <a:prstGeom prst="rect">
            <a:avLst/>
          </a:prstGeom>
          <a:solidFill>
            <a:srgbClr val="1E7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Themes</a:t>
            </a:r>
          </a:p>
        </p:txBody>
      </p:sp>
      <p:sp>
        <p:nvSpPr>
          <p:cNvPr id="25" name="Rectangle 24">
            <a:extLst>
              <a:ext uri="{FF2B5EF4-FFF2-40B4-BE49-F238E27FC236}">
                <a16:creationId xmlns:a16="http://schemas.microsoft.com/office/drawing/2014/main" id="{31FA59A2-EA5A-4EE9-9188-0A41AEF8BFAC}"/>
              </a:ext>
            </a:extLst>
          </p:cNvPr>
          <p:cNvSpPr/>
          <p:nvPr/>
        </p:nvSpPr>
        <p:spPr>
          <a:xfrm>
            <a:off x="406736" y="1367377"/>
            <a:ext cx="8330529" cy="196454"/>
          </a:xfrm>
          <a:prstGeom prst="rect">
            <a:avLst/>
          </a:prstGeom>
          <a:solidFill>
            <a:srgbClr val="1E7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Competencies</a:t>
            </a:r>
          </a:p>
        </p:txBody>
      </p:sp>
      <p:sp>
        <p:nvSpPr>
          <p:cNvPr id="13" name="TextBox 12">
            <a:extLst>
              <a:ext uri="{FF2B5EF4-FFF2-40B4-BE49-F238E27FC236}">
                <a16:creationId xmlns:a16="http://schemas.microsoft.com/office/drawing/2014/main" id="{2CA70BB0-0617-4E40-9896-296FFCE66F01}"/>
              </a:ext>
            </a:extLst>
          </p:cNvPr>
          <p:cNvSpPr txBox="1"/>
          <p:nvPr/>
        </p:nvSpPr>
        <p:spPr>
          <a:xfrm>
            <a:off x="458566" y="2783031"/>
            <a:ext cx="1423412" cy="1546577"/>
          </a:xfrm>
          <a:prstGeom prst="rect">
            <a:avLst/>
          </a:prstGeom>
          <a:noFill/>
        </p:spPr>
        <p:txBody>
          <a:bodyPr wrap="square" rtlCol="0">
            <a:spAutoFit/>
          </a:bodyPr>
          <a:lstStyle/>
          <a:p>
            <a:r>
              <a:rPr lang="en-US" sz="1350" dirty="0"/>
              <a:t>What is my current CCLR status?</a:t>
            </a:r>
            <a:br>
              <a:rPr lang="en-US" sz="1350" dirty="0"/>
            </a:br>
            <a:endParaRPr lang="en-US" sz="1350" dirty="0"/>
          </a:p>
          <a:p>
            <a:r>
              <a:rPr lang="en-US" sz="1350" dirty="0"/>
              <a:t>Where could my program be improved?</a:t>
            </a:r>
          </a:p>
        </p:txBody>
      </p:sp>
      <p:sp>
        <p:nvSpPr>
          <p:cNvPr id="14" name="TextBox 13">
            <a:extLst>
              <a:ext uri="{FF2B5EF4-FFF2-40B4-BE49-F238E27FC236}">
                <a16:creationId xmlns:a16="http://schemas.microsoft.com/office/drawing/2014/main" id="{392C36F7-CE7E-4AFE-95FC-3ADDE8AD4F2D}"/>
              </a:ext>
            </a:extLst>
          </p:cNvPr>
          <p:cNvSpPr txBox="1"/>
          <p:nvPr/>
        </p:nvSpPr>
        <p:spPr>
          <a:xfrm>
            <a:off x="2053224" y="2783031"/>
            <a:ext cx="1553351" cy="1754326"/>
          </a:xfrm>
          <a:prstGeom prst="rect">
            <a:avLst/>
          </a:prstGeom>
          <a:noFill/>
        </p:spPr>
        <p:txBody>
          <a:bodyPr wrap="square" rtlCol="0">
            <a:spAutoFit/>
          </a:bodyPr>
          <a:lstStyle/>
          <a:p>
            <a:r>
              <a:rPr lang="en-US" sz="1350" dirty="0"/>
              <a:t>What defines CCLR success in my school?</a:t>
            </a:r>
          </a:p>
          <a:p>
            <a:endParaRPr lang="en-US" sz="1350" dirty="0"/>
          </a:p>
          <a:p>
            <a:r>
              <a:rPr lang="en-US" sz="1350" dirty="0"/>
              <a:t>How should I set my school’s (district’s) long- term goals?</a:t>
            </a:r>
          </a:p>
        </p:txBody>
      </p:sp>
      <p:sp>
        <p:nvSpPr>
          <p:cNvPr id="15" name="TextBox 14">
            <a:extLst>
              <a:ext uri="{FF2B5EF4-FFF2-40B4-BE49-F238E27FC236}">
                <a16:creationId xmlns:a16="http://schemas.microsoft.com/office/drawing/2014/main" id="{01698106-D5C4-4C56-88C3-11AD9BBB472A}"/>
              </a:ext>
            </a:extLst>
          </p:cNvPr>
          <p:cNvSpPr txBox="1"/>
          <p:nvPr/>
        </p:nvSpPr>
        <p:spPr>
          <a:xfrm>
            <a:off x="3723574" y="2783031"/>
            <a:ext cx="1549693" cy="1754326"/>
          </a:xfrm>
          <a:prstGeom prst="rect">
            <a:avLst/>
          </a:prstGeom>
          <a:noFill/>
        </p:spPr>
        <p:txBody>
          <a:bodyPr wrap="square" rtlCol="0">
            <a:spAutoFit/>
          </a:bodyPr>
          <a:lstStyle/>
          <a:p>
            <a:r>
              <a:rPr lang="en-US" sz="1350" dirty="0"/>
              <a:t>What short-term objectives should I prioritize?</a:t>
            </a:r>
          </a:p>
          <a:p>
            <a:endParaRPr lang="en-US" sz="1350" dirty="0"/>
          </a:p>
          <a:p>
            <a:r>
              <a:rPr lang="en-US" sz="1350" dirty="0"/>
              <a:t>Which CCLR competencies support my short-term objectives</a:t>
            </a:r>
          </a:p>
        </p:txBody>
      </p:sp>
      <p:sp>
        <p:nvSpPr>
          <p:cNvPr id="16" name="TextBox 15">
            <a:extLst>
              <a:ext uri="{FF2B5EF4-FFF2-40B4-BE49-F238E27FC236}">
                <a16:creationId xmlns:a16="http://schemas.microsoft.com/office/drawing/2014/main" id="{E3F1FDB2-F0E0-44D2-9DC4-EDD6B9A78D3A}"/>
              </a:ext>
            </a:extLst>
          </p:cNvPr>
          <p:cNvSpPr txBox="1"/>
          <p:nvPr/>
        </p:nvSpPr>
        <p:spPr>
          <a:xfrm>
            <a:off x="5360202" y="2783031"/>
            <a:ext cx="1534178" cy="1131079"/>
          </a:xfrm>
          <a:prstGeom prst="rect">
            <a:avLst/>
          </a:prstGeom>
          <a:noFill/>
        </p:spPr>
        <p:txBody>
          <a:bodyPr wrap="square" rtlCol="0">
            <a:spAutoFit/>
          </a:bodyPr>
          <a:lstStyle/>
          <a:p>
            <a:r>
              <a:rPr lang="en-US" sz="1350" dirty="0"/>
              <a:t>What activities and tools will help me achieve my objectives?</a:t>
            </a:r>
          </a:p>
          <a:p>
            <a:endParaRPr lang="en-US" sz="1350" dirty="0"/>
          </a:p>
        </p:txBody>
      </p:sp>
      <p:sp>
        <p:nvSpPr>
          <p:cNvPr id="18" name="TextBox 17">
            <a:extLst>
              <a:ext uri="{FF2B5EF4-FFF2-40B4-BE49-F238E27FC236}">
                <a16:creationId xmlns:a16="http://schemas.microsoft.com/office/drawing/2014/main" id="{B277D8B7-F1FE-4042-B5AA-40B65199879D}"/>
              </a:ext>
            </a:extLst>
          </p:cNvPr>
          <p:cNvSpPr txBox="1"/>
          <p:nvPr/>
        </p:nvSpPr>
        <p:spPr>
          <a:xfrm>
            <a:off x="6997864" y="2783031"/>
            <a:ext cx="1552370" cy="1962076"/>
          </a:xfrm>
          <a:prstGeom prst="rect">
            <a:avLst/>
          </a:prstGeom>
          <a:noFill/>
        </p:spPr>
        <p:txBody>
          <a:bodyPr wrap="square" rtlCol="0">
            <a:spAutoFit/>
          </a:bodyPr>
          <a:lstStyle/>
          <a:p>
            <a:r>
              <a:rPr lang="en-US" sz="1350" dirty="0"/>
              <a:t>How do I measure progress toward my objectives and goals?</a:t>
            </a:r>
          </a:p>
          <a:p>
            <a:endParaRPr lang="en-US" sz="1350" dirty="0"/>
          </a:p>
          <a:p>
            <a:r>
              <a:rPr lang="en-US" sz="1350" dirty="0"/>
              <a:t>What are the most valuable metrics? </a:t>
            </a:r>
          </a:p>
        </p:txBody>
      </p:sp>
    </p:spTree>
    <p:extLst>
      <p:ext uri="{BB962C8B-B14F-4D97-AF65-F5344CB8AC3E}">
        <p14:creationId xmlns:p14="http://schemas.microsoft.com/office/powerpoint/2010/main" val="32908687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2"/>
          <p:cNvSpPr txBox="1">
            <a:spLocks/>
          </p:cNvSpPr>
          <p:nvPr/>
        </p:nvSpPr>
        <p:spPr>
          <a:xfrm>
            <a:off x="1447800" y="2800350"/>
            <a:ext cx="6629400" cy="121285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lnSpc>
                <a:spcPct val="120000"/>
              </a:lnSpc>
              <a:spcBef>
                <a:spcPts val="0"/>
              </a:spcBef>
              <a:spcAft>
                <a:spcPts val="0"/>
              </a:spcAft>
              <a:buFont typeface="Arial" panose="020B0604020202020204" pitchFamily="34" charset="0"/>
              <a:buNone/>
              <a:defRPr/>
            </a:pPr>
            <a:r>
              <a:rPr lang="en-US" sz="1100" dirty="0">
                <a:solidFill>
                  <a:schemeClr val="tx1">
                    <a:lumMod val="75000"/>
                    <a:lumOff val="25000"/>
                  </a:schemeClr>
                </a:solidFill>
                <a:latin typeface="Open Sans"/>
                <a:ea typeface="Open Sans"/>
                <a:cs typeface="Open Sans"/>
              </a:rPr>
              <a:t>Now that you know more about what Naviance does and how we hope to integrate the Career, College, and Life Readiness (CCLR) Guide into your Naviance usage, it is time to plan for next steps.</a:t>
            </a:r>
          </a:p>
          <a:p>
            <a:pPr marL="0" indent="0" algn="ctr" fontAlgn="auto">
              <a:lnSpc>
                <a:spcPct val="120000"/>
              </a:lnSpc>
              <a:spcBef>
                <a:spcPts val="0"/>
              </a:spcBef>
              <a:spcAft>
                <a:spcPts val="0"/>
              </a:spcAft>
              <a:buFont typeface="Arial" panose="020B0604020202020204" pitchFamily="34" charset="0"/>
              <a:buNone/>
              <a:defRPr/>
            </a:pPr>
            <a:endParaRPr lang="en-US" sz="1100" dirty="0">
              <a:solidFill>
                <a:schemeClr val="tx1">
                  <a:lumMod val="75000"/>
                  <a:lumOff val="25000"/>
                </a:schemeClr>
              </a:solidFill>
              <a:latin typeface="Open Sans"/>
              <a:ea typeface="Open Sans"/>
              <a:cs typeface="Open Sans"/>
            </a:endParaRPr>
          </a:p>
          <a:p>
            <a:pPr marL="0" indent="0" algn="ctr" fontAlgn="auto">
              <a:lnSpc>
                <a:spcPct val="120000"/>
              </a:lnSpc>
              <a:spcBef>
                <a:spcPts val="0"/>
              </a:spcBef>
              <a:spcAft>
                <a:spcPts val="0"/>
              </a:spcAft>
              <a:buFont typeface="Arial" panose="020B0604020202020204" pitchFamily="34" charset="0"/>
              <a:buNone/>
              <a:defRPr/>
            </a:pPr>
            <a:r>
              <a:rPr lang="en-US" sz="1100" dirty="0">
                <a:solidFill>
                  <a:schemeClr val="tx1">
                    <a:lumMod val="75000"/>
                    <a:lumOff val="25000"/>
                  </a:schemeClr>
                </a:solidFill>
                <a:latin typeface="Open Sans"/>
                <a:ea typeface="Open Sans"/>
                <a:cs typeface="Open Sans"/>
              </a:rPr>
              <a:t>Rochester City School District leadership used their main goals and the goals outlined in the NY Comprehensive Plan to outline key performance indicators (KPIs) for each grade level. Those KPIs and the Naviance CCLR Framework have been used to align Naviance Student tasks to reach the goals you have set for your students, for each grade level. This has created the RCSD NY Comprehensive Plan.</a:t>
            </a:r>
            <a:endParaRPr lang="en-JM" sz="1100" dirty="0">
              <a:solidFill>
                <a:schemeClr val="tx1">
                  <a:lumMod val="75000"/>
                  <a:lumOff val="25000"/>
                </a:schemeClr>
              </a:solidFill>
              <a:latin typeface="Open Sans"/>
              <a:cs typeface="Open Sans"/>
            </a:endParaRPr>
          </a:p>
        </p:txBody>
      </p:sp>
      <p:sp>
        <p:nvSpPr>
          <p:cNvPr id="4" name="Text Placeholder 33"/>
          <p:cNvSpPr txBox="1">
            <a:spLocks/>
          </p:cNvSpPr>
          <p:nvPr/>
        </p:nvSpPr>
        <p:spPr>
          <a:xfrm>
            <a:off x="2468563" y="2038350"/>
            <a:ext cx="4206875" cy="25717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AU" sz="2600" spc="-150" dirty="0">
                <a:solidFill>
                  <a:srgbClr val="1E787A"/>
                </a:solidFill>
                <a:latin typeface="Open Sans"/>
                <a:cs typeface="Open Sans"/>
              </a:rPr>
              <a:t>Putting it Together</a:t>
            </a:r>
          </a:p>
        </p:txBody>
      </p:sp>
      <p:cxnSp>
        <p:nvCxnSpPr>
          <p:cNvPr id="5" name="Straight Connector 4"/>
          <p:cNvCxnSpPr/>
          <p:nvPr/>
        </p:nvCxnSpPr>
        <p:spPr>
          <a:xfrm>
            <a:off x="4381500" y="2571750"/>
            <a:ext cx="381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1454151"/>
            <a:ext cx="455083" cy="455083"/>
          </a:xfrm>
          <a:prstGeom prst="rect">
            <a:avLst/>
          </a:prstGeom>
        </p:spPr>
      </p:pic>
    </p:spTree>
    <p:extLst>
      <p:ext uri="{BB962C8B-B14F-4D97-AF65-F5344CB8AC3E}">
        <p14:creationId xmlns:p14="http://schemas.microsoft.com/office/powerpoint/2010/main" val="8675544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6DB6BB-2DB5-4AFB-A9DE-2EF865784DFD}"/>
              </a:ext>
            </a:extLst>
          </p:cNvPr>
          <p:cNvSpPr/>
          <p:nvPr/>
        </p:nvSpPr>
        <p:spPr>
          <a:xfrm>
            <a:off x="86811" y="0"/>
            <a:ext cx="147577" cy="5143500"/>
          </a:xfrm>
          <a:prstGeom prst="rect">
            <a:avLst/>
          </a:prstGeom>
          <a:solidFill>
            <a:srgbClr val="D2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20061"/>
              </a:solidFill>
            </a:endParaRPr>
          </a:p>
        </p:txBody>
      </p:sp>
      <p:sp>
        <p:nvSpPr>
          <p:cNvPr id="8" name="Title 7">
            <a:extLst>
              <a:ext uri="{FF2B5EF4-FFF2-40B4-BE49-F238E27FC236}">
                <a16:creationId xmlns:a16="http://schemas.microsoft.com/office/drawing/2014/main" id="{9D16B33E-D2D3-4B69-9B67-D8CA222BE492}"/>
              </a:ext>
            </a:extLst>
          </p:cNvPr>
          <p:cNvSpPr>
            <a:spLocks noGrp="1"/>
          </p:cNvSpPr>
          <p:nvPr>
            <p:ph type="title"/>
          </p:nvPr>
        </p:nvSpPr>
        <p:spPr/>
        <p:txBody>
          <a:bodyPr/>
          <a:lstStyle/>
          <a:p>
            <a:r>
              <a:rPr lang="en-US" dirty="0"/>
              <a:t>Seventh Grade</a:t>
            </a:r>
          </a:p>
        </p:txBody>
      </p:sp>
      <p:sp>
        <p:nvSpPr>
          <p:cNvPr id="12" name="Text Placeholder 11">
            <a:extLst>
              <a:ext uri="{FF2B5EF4-FFF2-40B4-BE49-F238E27FC236}">
                <a16:creationId xmlns:a16="http://schemas.microsoft.com/office/drawing/2014/main" id="{1456DBA5-DC52-4EC6-B61F-797BC6BEED6F}"/>
              </a:ext>
            </a:extLst>
          </p:cNvPr>
          <p:cNvSpPr>
            <a:spLocks noGrp="1"/>
          </p:cNvSpPr>
          <p:nvPr>
            <p:ph type="body" sz="quarter" idx="24"/>
          </p:nvPr>
        </p:nvSpPr>
        <p:spPr/>
        <p:txBody>
          <a:bodyPr/>
          <a:lstStyle/>
          <a:p>
            <a:r>
              <a:rPr lang="en-US" dirty="0"/>
              <a:t>RCSD NY Comprehensive Plan</a:t>
            </a:r>
          </a:p>
        </p:txBody>
      </p:sp>
      <p:pic>
        <p:nvPicPr>
          <p:cNvPr id="13" name="Picture 12">
            <a:extLst>
              <a:ext uri="{FF2B5EF4-FFF2-40B4-BE49-F238E27FC236}">
                <a16:creationId xmlns:a16="http://schemas.microsoft.com/office/drawing/2014/main" id="{385EB249-591E-4B2C-8A33-A5748B1BD0D1}"/>
              </a:ext>
            </a:extLst>
          </p:cNvPr>
          <p:cNvPicPr>
            <a:picLocks noChangeAspect="1"/>
          </p:cNvPicPr>
          <p:nvPr/>
        </p:nvPicPr>
        <p:blipFill>
          <a:blip r:embed="rId2"/>
          <a:stretch>
            <a:fillRect/>
          </a:stretch>
        </p:blipFill>
        <p:spPr>
          <a:xfrm>
            <a:off x="609600" y="1104707"/>
            <a:ext cx="5943600" cy="3905443"/>
          </a:xfrm>
          <a:prstGeom prst="rect">
            <a:avLst/>
          </a:prstGeom>
        </p:spPr>
      </p:pic>
    </p:spTree>
    <p:extLst>
      <p:ext uri="{BB962C8B-B14F-4D97-AF65-F5344CB8AC3E}">
        <p14:creationId xmlns:p14="http://schemas.microsoft.com/office/powerpoint/2010/main" val="414801302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6DB6BB-2DB5-4AFB-A9DE-2EF865784DFD}"/>
              </a:ext>
            </a:extLst>
          </p:cNvPr>
          <p:cNvSpPr/>
          <p:nvPr/>
        </p:nvSpPr>
        <p:spPr>
          <a:xfrm>
            <a:off x="86811" y="0"/>
            <a:ext cx="147577" cy="5143500"/>
          </a:xfrm>
          <a:prstGeom prst="rect">
            <a:avLst/>
          </a:prstGeom>
          <a:solidFill>
            <a:srgbClr val="D2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20061"/>
              </a:solidFill>
            </a:endParaRPr>
          </a:p>
        </p:txBody>
      </p:sp>
      <p:sp>
        <p:nvSpPr>
          <p:cNvPr id="8" name="Title 7">
            <a:extLst>
              <a:ext uri="{FF2B5EF4-FFF2-40B4-BE49-F238E27FC236}">
                <a16:creationId xmlns:a16="http://schemas.microsoft.com/office/drawing/2014/main" id="{9D16B33E-D2D3-4B69-9B67-D8CA222BE492}"/>
              </a:ext>
            </a:extLst>
          </p:cNvPr>
          <p:cNvSpPr>
            <a:spLocks noGrp="1"/>
          </p:cNvSpPr>
          <p:nvPr>
            <p:ph type="title"/>
          </p:nvPr>
        </p:nvSpPr>
        <p:spPr/>
        <p:txBody>
          <a:bodyPr/>
          <a:lstStyle/>
          <a:p>
            <a:r>
              <a:rPr lang="en-US" dirty="0"/>
              <a:t>Eighth Grade</a:t>
            </a:r>
          </a:p>
        </p:txBody>
      </p:sp>
      <p:sp>
        <p:nvSpPr>
          <p:cNvPr id="12" name="Text Placeholder 11">
            <a:extLst>
              <a:ext uri="{FF2B5EF4-FFF2-40B4-BE49-F238E27FC236}">
                <a16:creationId xmlns:a16="http://schemas.microsoft.com/office/drawing/2014/main" id="{1456DBA5-DC52-4EC6-B61F-797BC6BEED6F}"/>
              </a:ext>
            </a:extLst>
          </p:cNvPr>
          <p:cNvSpPr>
            <a:spLocks noGrp="1"/>
          </p:cNvSpPr>
          <p:nvPr>
            <p:ph type="body" sz="quarter" idx="24"/>
          </p:nvPr>
        </p:nvSpPr>
        <p:spPr/>
        <p:txBody>
          <a:bodyPr/>
          <a:lstStyle/>
          <a:p>
            <a:r>
              <a:rPr lang="en-US" dirty="0"/>
              <a:t>RCSD NY Comprehensive Plan</a:t>
            </a:r>
          </a:p>
        </p:txBody>
      </p:sp>
      <p:pic>
        <p:nvPicPr>
          <p:cNvPr id="2" name="Picture 1">
            <a:extLst>
              <a:ext uri="{FF2B5EF4-FFF2-40B4-BE49-F238E27FC236}">
                <a16:creationId xmlns:a16="http://schemas.microsoft.com/office/drawing/2014/main" id="{71930620-315F-49A9-AA5C-60F0344CEF5C}"/>
              </a:ext>
            </a:extLst>
          </p:cNvPr>
          <p:cNvPicPr>
            <a:picLocks noChangeAspect="1"/>
          </p:cNvPicPr>
          <p:nvPr/>
        </p:nvPicPr>
        <p:blipFill rotWithShape="1">
          <a:blip r:embed="rId2"/>
          <a:srcRect b="25983"/>
          <a:stretch/>
        </p:blipFill>
        <p:spPr>
          <a:xfrm>
            <a:off x="609600" y="1123950"/>
            <a:ext cx="5791200" cy="3918188"/>
          </a:xfrm>
          <a:prstGeom prst="rect">
            <a:avLst/>
          </a:prstGeom>
        </p:spPr>
      </p:pic>
    </p:spTree>
    <p:extLst>
      <p:ext uri="{BB962C8B-B14F-4D97-AF65-F5344CB8AC3E}">
        <p14:creationId xmlns:p14="http://schemas.microsoft.com/office/powerpoint/2010/main" val="302769403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6DB6BB-2DB5-4AFB-A9DE-2EF865784DFD}"/>
              </a:ext>
            </a:extLst>
          </p:cNvPr>
          <p:cNvSpPr/>
          <p:nvPr/>
        </p:nvSpPr>
        <p:spPr>
          <a:xfrm>
            <a:off x="86811" y="0"/>
            <a:ext cx="147577" cy="5143500"/>
          </a:xfrm>
          <a:prstGeom prst="rect">
            <a:avLst/>
          </a:prstGeom>
          <a:solidFill>
            <a:srgbClr val="D2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20061"/>
              </a:solidFill>
            </a:endParaRPr>
          </a:p>
        </p:txBody>
      </p:sp>
      <p:sp>
        <p:nvSpPr>
          <p:cNvPr id="8" name="Title 7">
            <a:extLst>
              <a:ext uri="{FF2B5EF4-FFF2-40B4-BE49-F238E27FC236}">
                <a16:creationId xmlns:a16="http://schemas.microsoft.com/office/drawing/2014/main" id="{9D16B33E-D2D3-4B69-9B67-D8CA222BE492}"/>
              </a:ext>
            </a:extLst>
          </p:cNvPr>
          <p:cNvSpPr>
            <a:spLocks noGrp="1"/>
          </p:cNvSpPr>
          <p:nvPr>
            <p:ph type="title"/>
          </p:nvPr>
        </p:nvSpPr>
        <p:spPr/>
        <p:txBody>
          <a:bodyPr/>
          <a:lstStyle/>
          <a:p>
            <a:r>
              <a:rPr lang="en-US" dirty="0"/>
              <a:t>Eighth Grade Continued</a:t>
            </a:r>
          </a:p>
        </p:txBody>
      </p:sp>
      <p:sp>
        <p:nvSpPr>
          <p:cNvPr id="12" name="Text Placeholder 11">
            <a:extLst>
              <a:ext uri="{FF2B5EF4-FFF2-40B4-BE49-F238E27FC236}">
                <a16:creationId xmlns:a16="http://schemas.microsoft.com/office/drawing/2014/main" id="{1456DBA5-DC52-4EC6-B61F-797BC6BEED6F}"/>
              </a:ext>
            </a:extLst>
          </p:cNvPr>
          <p:cNvSpPr>
            <a:spLocks noGrp="1"/>
          </p:cNvSpPr>
          <p:nvPr>
            <p:ph type="body" sz="quarter" idx="24"/>
          </p:nvPr>
        </p:nvSpPr>
        <p:spPr/>
        <p:txBody>
          <a:bodyPr/>
          <a:lstStyle/>
          <a:p>
            <a:r>
              <a:rPr lang="en-US" dirty="0"/>
              <a:t>RCSD NY Comprehensive Plan</a:t>
            </a:r>
          </a:p>
        </p:txBody>
      </p:sp>
      <p:grpSp>
        <p:nvGrpSpPr>
          <p:cNvPr id="4" name="Group 3">
            <a:extLst>
              <a:ext uri="{FF2B5EF4-FFF2-40B4-BE49-F238E27FC236}">
                <a16:creationId xmlns:a16="http://schemas.microsoft.com/office/drawing/2014/main" id="{C2B7BAA2-6493-4B9D-A96F-452148641010}"/>
              </a:ext>
            </a:extLst>
          </p:cNvPr>
          <p:cNvGrpSpPr/>
          <p:nvPr/>
        </p:nvGrpSpPr>
        <p:grpSpPr>
          <a:xfrm>
            <a:off x="609600" y="1323974"/>
            <a:ext cx="5791200" cy="1704975"/>
            <a:chOff x="609600" y="1323975"/>
            <a:chExt cx="5334000" cy="1501650"/>
          </a:xfrm>
        </p:grpSpPr>
        <p:pic>
          <p:nvPicPr>
            <p:cNvPr id="2" name="Picture 1">
              <a:extLst>
                <a:ext uri="{FF2B5EF4-FFF2-40B4-BE49-F238E27FC236}">
                  <a16:creationId xmlns:a16="http://schemas.microsoft.com/office/drawing/2014/main" id="{DF9666C0-9D2B-4481-B650-D9C002A3E8FC}"/>
                </a:ext>
              </a:extLst>
            </p:cNvPr>
            <p:cNvPicPr>
              <a:picLocks noChangeAspect="1"/>
            </p:cNvPicPr>
            <p:nvPr/>
          </p:nvPicPr>
          <p:blipFill rotWithShape="1">
            <a:blip r:embed="rId2"/>
            <a:srcRect b="94254"/>
            <a:stretch/>
          </p:blipFill>
          <p:spPr>
            <a:xfrm>
              <a:off x="609600" y="1323975"/>
              <a:ext cx="5321573" cy="279525"/>
            </a:xfrm>
            <a:prstGeom prst="rect">
              <a:avLst/>
            </a:prstGeom>
          </p:spPr>
        </p:pic>
        <p:pic>
          <p:nvPicPr>
            <p:cNvPr id="3" name="Picture 2">
              <a:extLst>
                <a:ext uri="{FF2B5EF4-FFF2-40B4-BE49-F238E27FC236}">
                  <a16:creationId xmlns:a16="http://schemas.microsoft.com/office/drawing/2014/main" id="{30445118-C880-414B-AEDE-0A3F5EA93DC9}"/>
                </a:ext>
              </a:extLst>
            </p:cNvPr>
            <p:cNvPicPr>
              <a:picLocks noChangeAspect="1"/>
            </p:cNvPicPr>
            <p:nvPr/>
          </p:nvPicPr>
          <p:blipFill rotWithShape="1">
            <a:blip r:embed="rId2"/>
            <a:srcRect t="74416"/>
            <a:stretch/>
          </p:blipFill>
          <p:spPr>
            <a:xfrm>
              <a:off x="622027" y="1581150"/>
              <a:ext cx="5321573" cy="1244475"/>
            </a:xfrm>
            <a:prstGeom prst="rect">
              <a:avLst/>
            </a:prstGeom>
          </p:spPr>
        </p:pic>
      </p:grpSp>
    </p:spTree>
    <p:extLst>
      <p:ext uri="{BB962C8B-B14F-4D97-AF65-F5344CB8AC3E}">
        <p14:creationId xmlns:p14="http://schemas.microsoft.com/office/powerpoint/2010/main" val="237895871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6DB6BB-2DB5-4AFB-A9DE-2EF865784DFD}"/>
              </a:ext>
            </a:extLst>
          </p:cNvPr>
          <p:cNvSpPr/>
          <p:nvPr/>
        </p:nvSpPr>
        <p:spPr>
          <a:xfrm>
            <a:off x="86811" y="0"/>
            <a:ext cx="147577" cy="5143500"/>
          </a:xfrm>
          <a:prstGeom prst="rect">
            <a:avLst/>
          </a:prstGeom>
          <a:solidFill>
            <a:srgbClr val="D2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20061"/>
              </a:solidFill>
            </a:endParaRPr>
          </a:p>
        </p:txBody>
      </p:sp>
      <p:sp>
        <p:nvSpPr>
          <p:cNvPr id="8" name="Title 7">
            <a:extLst>
              <a:ext uri="{FF2B5EF4-FFF2-40B4-BE49-F238E27FC236}">
                <a16:creationId xmlns:a16="http://schemas.microsoft.com/office/drawing/2014/main" id="{9D16B33E-D2D3-4B69-9B67-D8CA222BE492}"/>
              </a:ext>
            </a:extLst>
          </p:cNvPr>
          <p:cNvSpPr>
            <a:spLocks noGrp="1"/>
          </p:cNvSpPr>
          <p:nvPr>
            <p:ph type="title"/>
          </p:nvPr>
        </p:nvSpPr>
        <p:spPr/>
        <p:txBody>
          <a:bodyPr/>
          <a:lstStyle/>
          <a:p>
            <a:r>
              <a:rPr lang="en-US" dirty="0"/>
              <a:t>Ninth Grade</a:t>
            </a:r>
          </a:p>
        </p:txBody>
      </p:sp>
      <p:sp>
        <p:nvSpPr>
          <p:cNvPr id="12" name="Text Placeholder 11">
            <a:extLst>
              <a:ext uri="{FF2B5EF4-FFF2-40B4-BE49-F238E27FC236}">
                <a16:creationId xmlns:a16="http://schemas.microsoft.com/office/drawing/2014/main" id="{1456DBA5-DC52-4EC6-B61F-797BC6BEED6F}"/>
              </a:ext>
            </a:extLst>
          </p:cNvPr>
          <p:cNvSpPr>
            <a:spLocks noGrp="1"/>
          </p:cNvSpPr>
          <p:nvPr>
            <p:ph type="body" sz="quarter" idx="24"/>
          </p:nvPr>
        </p:nvSpPr>
        <p:spPr/>
        <p:txBody>
          <a:bodyPr/>
          <a:lstStyle/>
          <a:p>
            <a:r>
              <a:rPr lang="en-US" dirty="0"/>
              <a:t>RCSD NY Comprehensive Plan</a:t>
            </a:r>
          </a:p>
        </p:txBody>
      </p:sp>
      <p:pic>
        <p:nvPicPr>
          <p:cNvPr id="3" name="Picture 2">
            <a:extLst>
              <a:ext uri="{FF2B5EF4-FFF2-40B4-BE49-F238E27FC236}">
                <a16:creationId xmlns:a16="http://schemas.microsoft.com/office/drawing/2014/main" id="{65F545CC-1935-4B07-BA46-27BD50194CCB}"/>
              </a:ext>
            </a:extLst>
          </p:cNvPr>
          <p:cNvPicPr>
            <a:picLocks noChangeAspect="1"/>
          </p:cNvPicPr>
          <p:nvPr/>
        </p:nvPicPr>
        <p:blipFill>
          <a:blip r:embed="rId2"/>
          <a:stretch>
            <a:fillRect/>
          </a:stretch>
        </p:blipFill>
        <p:spPr>
          <a:xfrm>
            <a:off x="609600" y="1112821"/>
            <a:ext cx="5867400" cy="3973529"/>
          </a:xfrm>
          <a:prstGeom prst="rect">
            <a:avLst/>
          </a:prstGeom>
        </p:spPr>
      </p:pic>
    </p:spTree>
    <p:extLst>
      <p:ext uri="{BB962C8B-B14F-4D97-AF65-F5344CB8AC3E}">
        <p14:creationId xmlns:p14="http://schemas.microsoft.com/office/powerpoint/2010/main" val="273161429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6DB6BB-2DB5-4AFB-A9DE-2EF865784DFD}"/>
              </a:ext>
            </a:extLst>
          </p:cNvPr>
          <p:cNvSpPr/>
          <p:nvPr/>
        </p:nvSpPr>
        <p:spPr>
          <a:xfrm>
            <a:off x="86811" y="0"/>
            <a:ext cx="147577" cy="5143500"/>
          </a:xfrm>
          <a:prstGeom prst="rect">
            <a:avLst/>
          </a:prstGeom>
          <a:solidFill>
            <a:srgbClr val="D2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20061"/>
              </a:solidFill>
            </a:endParaRPr>
          </a:p>
        </p:txBody>
      </p:sp>
      <p:sp>
        <p:nvSpPr>
          <p:cNvPr id="8" name="Title 7">
            <a:extLst>
              <a:ext uri="{FF2B5EF4-FFF2-40B4-BE49-F238E27FC236}">
                <a16:creationId xmlns:a16="http://schemas.microsoft.com/office/drawing/2014/main" id="{9D16B33E-D2D3-4B69-9B67-D8CA222BE492}"/>
              </a:ext>
            </a:extLst>
          </p:cNvPr>
          <p:cNvSpPr>
            <a:spLocks noGrp="1"/>
          </p:cNvSpPr>
          <p:nvPr>
            <p:ph type="title"/>
          </p:nvPr>
        </p:nvSpPr>
        <p:spPr/>
        <p:txBody>
          <a:bodyPr/>
          <a:lstStyle/>
          <a:p>
            <a:r>
              <a:rPr lang="en-US" dirty="0"/>
              <a:t>Tenth Grade</a:t>
            </a:r>
          </a:p>
        </p:txBody>
      </p:sp>
      <p:sp>
        <p:nvSpPr>
          <p:cNvPr id="12" name="Text Placeholder 11">
            <a:extLst>
              <a:ext uri="{FF2B5EF4-FFF2-40B4-BE49-F238E27FC236}">
                <a16:creationId xmlns:a16="http://schemas.microsoft.com/office/drawing/2014/main" id="{1456DBA5-DC52-4EC6-B61F-797BC6BEED6F}"/>
              </a:ext>
            </a:extLst>
          </p:cNvPr>
          <p:cNvSpPr>
            <a:spLocks noGrp="1"/>
          </p:cNvSpPr>
          <p:nvPr>
            <p:ph type="body" sz="quarter" idx="24"/>
          </p:nvPr>
        </p:nvSpPr>
        <p:spPr/>
        <p:txBody>
          <a:bodyPr/>
          <a:lstStyle/>
          <a:p>
            <a:r>
              <a:rPr lang="en-US" dirty="0"/>
              <a:t>RCSD NY Comprehensive Plan</a:t>
            </a:r>
          </a:p>
        </p:txBody>
      </p:sp>
      <p:pic>
        <p:nvPicPr>
          <p:cNvPr id="2" name="Picture 1">
            <a:extLst>
              <a:ext uri="{FF2B5EF4-FFF2-40B4-BE49-F238E27FC236}">
                <a16:creationId xmlns:a16="http://schemas.microsoft.com/office/drawing/2014/main" id="{09AB6357-B1E7-4EDE-9046-A2C7D28E87F4}"/>
              </a:ext>
            </a:extLst>
          </p:cNvPr>
          <p:cNvPicPr>
            <a:picLocks noChangeAspect="1"/>
          </p:cNvPicPr>
          <p:nvPr/>
        </p:nvPicPr>
        <p:blipFill>
          <a:blip r:embed="rId2"/>
          <a:stretch>
            <a:fillRect/>
          </a:stretch>
        </p:blipFill>
        <p:spPr>
          <a:xfrm>
            <a:off x="609601" y="1123950"/>
            <a:ext cx="6019800" cy="3941242"/>
          </a:xfrm>
          <a:prstGeom prst="rect">
            <a:avLst/>
          </a:prstGeom>
        </p:spPr>
      </p:pic>
    </p:spTree>
    <p:extLst>
      <p:ext uri="{BB962C8B-B14F-4D97-AF65-F5344CB8AC3E}">
        <p14:creationId xmlns:p14="http://schemas.microsoft.com/office/powerpoint/2010/main" val="3711984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6DB6BB-2DB5-4AFB-A9DE-2EF865784DFD}"/>
              </a:ext>
            </a:extLst>
          </p:cNvPr>
          <p:cNvSpPr/>
          <p:nvPr/>
        </p:nvSpPr>
        <p:spPr>
          <a:xfrm>
            <a:off x="86811" y="0"/>
            <a:ext cx="147577" cy="5143500"/>
          </a:xfrm>
          <a:prstGeom prst="rect">
            <a:avLst/>
          </a:prstGeom>
          <a:solidFill>
            <a:srgbClr val="D2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20061"/>
              </a:solidFill>
            </a:endParaRPr>
          </a:p>
        </p:txBody>
      </p:sp>
      <p:sp>
        <p:nvSpPr>
          <p:cNvPr id="8" name="Title 7">
            <a:extLst>
              <a:ext uri="{FF2B5EF4-FFF2-40B4-BE49-F238E27FC236}">
                <a16:creationId xmlns:a16="http://schemas.microsoft.com/office/drawing/2014/main" id="{9D16B33E-D2D3-4B69-9B67-D8CA222BE492}"/>
              </a:ext>
            </a:extLst>
          </p:cNvPr>
          <p:cNvSpPr>
            <a:spLocks noGrp="1"/>
          </p:cNvSpPr>
          <p:nvPr>
            <p:ph type="title"/>
          </p:nvPr>
        </p:nvSpPr>
        <p:spPr/>
        <p:txBody>
          <a:bodyPr/>
          <a:lstStyle/>
          <a:p>
            <a:r>
              <a:rPr lang="en-US" dirty="0"/>
              <a:t>Tenth Grade Continued</a:t>
            </a:r>
          </a:p>
        </p:txBody>
      </p:sp>
      <p:sp>
        <p:nvSpPr>
          <p:cNvPr id="12" name="Text Placeholder 11">
            <a:extLst>
              <a:ext uri="{FF2B5EF4-FFF2-40B4-BE49-F238E27FC236}">
                <a16:creationId xmlns:a16="http://schemas.microsoft.com/office/drawing/2014/main" id="{1456DBA5-DC52-4EC6-B61F-797BC6BEED6F}"/>
              </a:ext>
            </a:extLst>
          </p:cNvPr>
          <p:cNvSpPr>
            <a:spLocks noGrp="1"/>
          </p:cNvSpPr>
          <p:nvPr>
            <p:ph type="body" sz="quarter" idx="24"/>
          </p:nvPr>
        </p:nvSpPr>
        <p:spPr/>
        <p:txBody>
          <a:bodyPr/>
          <a:lstStyle/>
          <a:p>
            <a:r>
              <a:rPr lang="en-US" dirty="0"/>
              <a:t>RCSD NY Comprehensive Plan</a:t>
            </a:r>
          </a:p>
        </p:txBody>
      </p:sp>
      <p:grpSp>
        <p:nvGrpSpPr>
          <p:cNvPr id="4" name="Group 3">
            <a:extLst>
              <a:ext uri="{FF2B5EF4-FFF2-40B4-BE49-F238E27FC236}">
                <a16:creationId xmlns:a16="http://schemas.microsoft.com/office/drawing/2014/main" id="{194F489A-0489-402F-97F5-C2B27794BA52}"/>
              </a:ext>
            </a:extLst>
          </p:cNvPr>
          <p:cNvGrpSpPr/>
          <p:nvPr/>
        </p:nvGrpSpPr>
        <p:grpSpPr>
          <a:xfrm>
            <a:off x="533400" y="1176285"/>
            <a:ext cx="6216970" cy="1470056"/>
            <a:chOff x="533400" y="1176285"/>
            <a:chExt cx="6216970" cy="1470056"/>
          </a:xfrm>
        </p:grpSpPr>
        <p:pic>
          <p:nvPicPr>
            <p:cNvPr id="3" name="Picture 2">
              <a:extLst>
                <a:ext uri="{FF2B5EF4-FFF2-40B4-BE49-F238E27FC236}">
                  <a16:creationId xmlns:a16="http://schemas.microsoft.com/office/drawing/2014/main" id="{5A1D8497-2425-46AE-97C1-EFF958EA1288}"/>
                </a:ext>
              </a:extLst>
            </p:cNvPr>
            <p:cNvPicPr>
              <a:picLocks noChangeAspect="1"/>
            </p:cNvPicPr>
            <p:nvPr/>
          </p:nvPicPr>
          <p:blipFill>
            <a:blip r:embed="rId2"/>
            <a:stretch>
              <a:fillRect/>
            </a:stretch>
          </p:blipFill>
          <p:spPr>
            <a:xfrm>
              <a:off x="533400" y="1420728"/>
              <a:ext cx="6216970" cy="1225613"/>
            </a:xfrm>
            <a:prstGeom prst="rect">
              <a:avLst/>
            </a:prstGeom>
          </p:spPr>
        </p:pic>
        <p:pic>
          <p:nvPicPr>
            <p:cNvPr id="2" name="Picture 1">
              <a:extLst>
                <a:ext uri="{FF2B5EF4-FFF2-40B4-BE49-F238E27FC236}">
                  <a16:creationId xmlns:a16="http://schemas.microsoft.com/office/drawing/2014/main" id="{F56E8DA4-9F3A-42E5-870B-58C3EE8CCB06}"/>
                </a:ext>
              </a:extLst>
            </p:cNvPr>
            <p:cNvPicPr>
              <a:picLocks noChangeAspect="1"/>
            </p:cNvPicPr>
            <p:nvPr/>
          </p:nvPicPr>
          <p:blipFill rotWithShape="1">
            <a:blip r:embed="rId3"/>
            <a:srcRect b="93190"/>
            <a:stretch/>
          </p:blipFill>
          <p:spPr>
            <a:xfrm>
              <a:off x="533400" y="1176285"/>
              <a:ext cx="6197919" cy="276330"/>
            </a:xfrm>
            <a:prstGeom prst="rect">
              <a:avLst/>
            </a:prstGeom>
          </p:spPr>
        </p:pic>
      </p:grpSp>
    </p:spTree>
    <p:extLst>
      <p:ext uri="{BB962C8B-B14F-4D97-AF65-F5344CB8AC3E}">
        <p14:creationId xmlns:p14="http://schemas.microsoft.com/office/powerpoint/2010/main" val="81101357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DACE-01AD-4F2A-8BEF-D247941A1312}"/>
              </a:ext>
            </a:extLst>
          </p:cNvPr>
          <p:cNvSpPr>
            <a:spLocks noGrp="1"/>
          </p:cNvSpPr>
          <p:nvPr>
            <p:ph type="title"/>
          </p:nvPr>
        </p:nvSpPr>
        <p:spPr/>
        <p:txBody>
          <a:bodyPr/>
          <a:lstStyle/>
          <a:p>
            <a:r>
              <a:rPr lang="en-US" dirty="0"/>
              <a:t>What Will We Accomplish Today?</a:t>
            </a:r>
          </a:p>
        </p:txBody>
      </p:sp>
      <p:sp>
        <p:nvSpPr>
          <p:cNvPr id="5" name="Text Placeholder 4">
            <a:extLst>
              <a:ext uri="{FF2B5EF4-FFF2-40B4-BE49-F238E27FC236}">
                <a16:creationId xmlns:a16="http://schemas.microsoft.com/office/drawing/2014/main" id="{36CDC6F1-138A-4484-B79B-73041D596A32}"/>
              </a:ext>
            </a:extLst>
          </p:cNvPr>
          <p:cNvSpPr>
            <a:spLocks noGrp="1"/>
          </p:cNvSpPr>
          <p:nvPr>
            <p:ph type="body" sz="quarter" idx="24"/>
          </p:nvPr>
        </p:nvSpPr>
        <p:spPr/>
        <p:txBody>
          <a:bodyPr/>
          <a:lstStyle/>
          <a:p>
            <a:r>
              <a:rPr lang="en-US" dirty="0"/>
              <a:t>RCSD Back to School Training</a:t>
            </a:r>
          </a:p>
        </p:txBody>
      </p:sp>
      <p:pic>
        <p:nvPicPr>
          <p:cNvPr id="7" name="Shape 197">
            <a:extLst>
              <a:ext uri="{FF2B5EF4-FFF2-40B4-BE49-F238E27FC236}">
                <a16:creationId xmlns:a16="http://schemas.microsoft.com/office/drawing/2014/main" id="{9299CE32-6005-4011-AEAD-663116BDAB43}"/>
              </a:ext>
            </a:extLst>
          </p:cNvPr>
          <p:cNvPicPr preferRelativeResize="0">
            <a:picLocks noGrp="1"/>
          </p:cNvPicPr>
          <p:nvPr>
            <p:ph type="pic" sz="quarter" idx="52"/>
          </p:nvPr>
        </p:nvPicPr>
        <p:blipFill rotWithShape="1">
          <a:blip r:embed="rId2">
            <a:alphaModFix/>
          </a:blip>
          <a:srcRect l="3119" r="3119"/>
          <a:stretch/>
        </p:blipFill>
        <p:spPr>
          <a:xfrm>
            <a:off x="609600" y="1657350"/>
            <a:ext cx="2133600" cy="2133600"/>
          </a:xfrm>
          <a:prstGeom prst="rect">
            <a:avLst/>
          </a:prstGeom>
          <a:noFill/>
          <a:ln>
            <a:noFill/>
          </a:ln>
        </p:spPr>
      </p:pic>
      <p:pic>
        <p:nvPicPr>
          <p:cNvPr id="9" name="Picture Placeholder 8" descr="Schoolhouse">
            <a:extLst>
              <a:ext uri="{FF2B5EF4-FFF2-40B4-BE49-F238E27FC236}">
                <a16:creationId xmlns:a16="http://schemas.microsoft.com/office/drawing/2014/main" id="{F24FD161-EDC2-429D-94CB-E67682E59214}"/>
              </a:ext>
            </a:extLst>
          </p:cNvPr>
          <p:cNvPicPr>
            <a:picLocks noGrp="1" noChangeAspect="1"/>
          </p:cNvPicPr>
          <p:nvPr>
            <p:ph type="pic" sz="quarter" idx="53"/>
          </p:nvPr>
        </p:nvPicPr>
        <p:blipFill>
          <a:blip r:embed="rId3">
            <a:extLst>
              <a:ext uri="{96DAC541-7B7A-43D3-8B79-37D633B846F1}">
                <asvg:svgBlip xmlns:asvg="http://schemas.microsoft.com/office/drawing/2016/SVG/main" r:embed="rId4"/>
              </a:ext>
            </a:extLst>
          </a:blip>
          <a:srcRect/>
          <a:stretch>
            <a:fillRect/>
          </a:stretch>
        </p:blipFill>
        <p:spPr>
          <a:xfrm>
            <a:off x="6019800" y="1581150"/>
            <a:ext cx="2133600" cy="2133600"/>
          </a:xfrm>
          <a:prstGeom prst="rect">
            <a:avLst/>
          </a:prstGeom>
        </p:spPr>
      </p:pic>
      <p:pic>
        <p:nvPicPr>
          <p:cNvPr id="10" name="Picture Placeholder 9" descr="Document">
            <a:extLst>
              <a:ext uri="{FF2B5EF4-FFF2-40B4-BE49-F238E27FC236}">
                <a16:creationId xmlns:a16="http://schemas.microsoft.com/office/drawing/2014/main" id="{7C154932-237C-442F-8DCC-3AC9D2665F2C}"/>
              </a:ext>
            </a:extLst>
          </p:cNvPr>
          <p:cNvPicPr>
            <a:picLocks noGrp="1" noChangeAspect="1"/>
          </p:cNvPicPr>
          <p:nvPr>
            <p:ph type="pic" sz="quarter" idx="51"/>
          </p:nvPr>
        </p:nvPicPr>
        <p:blipFill>
          <a:blip r:embed="rId5">
            <a:extLst>
              <a:ext uri="{96DAC541-7B7A-43D3-8B79-37D633B846F1}">
                <asvg:svgBlip xmlns:asvg="http://schemas.microsoft.com/office/drawing/2016/SVG/main" r:embed="rId6"/>
              </a:ext>
            </a:extLst>
          </a:blip>
          <a:srcRect/>
          <a:stretch>
            <a:fillRect/>
          </a:stretch>
        </p:blipFill>
        <p:spPr>
          <a:xfrm>
            <a:off x="3314700" y="1657350"/>
            <a:ext cx="2133600" cy="2133600"/>
          </a:xfrm>
          <a:prstGeom prst="rect">
            <a:avLst/>
          </a:prstGeom>
        </p:spPr>
      </p:pic>
      <p:sp>
        <p:nvSpPr>
          <p:cNvPr id="11" name="TextBox 10">
            <a:extLst>
              <a:ext uri="{FF2B5EF4-FFF2-40B4-BE49-F238E27FC236}">
                <a16:creationId xmlns:a16="http://schemas.microsoft.com/office/drawing/2014/main" id="{648A3176-8A16-460C-B5D0-6212312CA029}"/>
              </a:ext>
            </a:extLst>
          </p:cNvPr>
          <p:cNvSpPr txBox="1"/>
          <p:nvPr/>
        </p:nvSpPr>
        <p:spPr>
          <a:xfrm>
            <a:off x="457200" y="3714750"/>
            <a:ext cx="2438400" cy="646331"/>
          </a:xfrm>
          <a:prstGeom prst="rect">
            <a:avLst/>
          </a:prstGeom>
          <a:noFill/>
        </p:spPr>
        <p:txBody>
          <a:bodyPr wrap="square" rtlCol="0">
            <a:spAutoFit/>
          </a:bodyPr>
          <a:lstStyle/>
          <a:p>
            <a:pPr algn="ctr"/>
            <a:r>
              <a:rPr lang="en-US" dirty="0"/>
              <a:t>Logging in: Naviance and Naviance Student</a:t>
            </a:r>
          </a:p>
        </p:txBody>
      </p:sp>
      <p:sp>
        <p:nvSpPr>
          <p:cNvPr id="12" name="TextBox 11">
            <a:extLst>
              <a:ext uri="{FF2B5EF4-FFF2-40B4-BE49-F238E27FC236}">
                <a16:creationId xmlns:a16="http://schemas.microsoft.com/office/drawing/2014/main" id="{51AA7197-090B-4B18-A7AC-1BC28E902320}"/>
              </a:ext>
            </a:extLst>
          </p:cNvPr>
          <p:cNvSpPr txBox="1"/>
          <p:nvPr/>
        </p:nvSpPr>
        <p:spPr>
          <a:xfrm>
            <a:off x="3162300" y="3714750"/>
            <a:ext cx="2438400" cy="646331"/>
          </a:xfrm>
          <a:prstGeom prst="rect">
            <a:avLst/>
          </a:prstGeom>
          <a:noFill/>
        </p:spPr>
        <p:txBody>
          <a:bodyPr wrap="square" rtlCol="0">
            <a:spAutoFit/>
          </a:bodyPr>
          <a:lstStyle/>
          <a:p>
            <a:pPr algn="ctr"/>
            <a:r>
              <a:rPr lang="en-US" dirty="0"/>
              <a:t>Naviance CCLR &amp; the  Comprehensive Plan</a:t>
            </a:r>
          </a:p>
        </p:txBody>
      </p:sp>
      <p:sp>
        <p:nvSpPr>
          <p:cNvPr id="13" name="TextBox 12">
            <a:extLst>
              <a:ext uri="{FF2B5EF4-FFF2-40B4-BE49-F238E27FC236}">
                <a16:creationId xmlns:a16="http://schemas.microsoft.com/office/drawing/2014/main" id="{73231308-CB6F-4D91-A9DA-37604135487A}"/>
              </a:ext>
            </a:extLst>
          </p:cNvPr>
          <p:cNvSpPr txBox="1"/>
          <p:nvPr/>
        </p:nvSpPr>
        <p:spPr>
          <a:xfrm>
            <a:off x="5867400" y="3714750"/>
            <a:ext cx="2438400" cy="646331"/>
          </a:xfrm>
          <a:prstGeom prst="rect">
            <a:avLst/>
          </a:prstGeom>
          <a:noFill/>
        </p:spPr>
        <p:txBody>
          <a:bodyPr wrap="square" rtlCol="0">
            <a:spAutoFit/>
          </a:bodyPr>
          <a:lstStyle/>
          <a:p>
            <a:pPr algn="ctr"/>
            <a:r>
              <a:rPr lang="en-US" dirty="0"/>
              <a:t>Implementation Resources for RCSD</a:t>
            </a:r>
          </a:p>
        </p:txBody>
      </p:sp>
    </p:spTree>
    <p:extLst>
      <p:ext uri="{BB962C8B-B14F-4D97-AF65-F5344CB8AC3E}">
        <p14:creationId xmlns:p14="http://schemas.microsoft.com/office/powerpoint/2010/main" val="1206002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6DB6BB-2DB5-4AFB-A9DE-2EF865784DFD}"/>
              </a:ext>
            </a:extLst>
          </p:cNvPr>
          <p:cNvSpPr/>
          <p:nvPr/>
        </p:nvSpPr>
        <p:spPr>
          <a:xfrm>
            <a:off x="86811" y="0"/>
            <a:ext cx="147577" cy="5143500"/>
          </a:xfrm>
          <a:prstGeom prst="rect">
            <a:avLst/>
          </a:prstGeom>
          <a:solidFill>
            <a:srgbClr val="D2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20061"/>
              </a:solidFill>
            </a:endParaRPr>
          </a:p>
        </p:txBody>
      </p:sp>
      <p:sp>
        <p:nvSpPr>
          <p:cNvPr id="8" name="Title 7">
            <a:extLst>
              <a:ext uri="{FF2B5EF4-FFF2-40B4-BE49-F238E27FC236}">
                <a16:creationId xmlns:a16="http://schemas.microsoft.com/office/drawing/2014/main" id="{9D16B33E-D2D3-4B69-9B67-D8CA222BE492}"/>
              </a:ext>
            </a:extLst>
          </p:cNvPr>
          <p:cNvSpPr>
            <a:spLocks noGrp="1"/>
          </p:cNvSpPr>
          <p:nvPr>
            <p:ph type="title"/>
          </p:nvPr>
        </p:nvSpPr>
        <p:spPr/>
        <p:txBody>
          <a:bodyPr/>
          <a:lstStyle/>
          <a:p>
            <a:r>
              <a:rPr lang="en-US" dirty="0"/>
              <a:t>Eleventh Grade</a:t>
            </a:r>
          </a:p>
        </p:txBody>
      </p:sp>
      <p:sp>
        <p:nvSpPr>
          <p:cNvPr id="12" name="Text Placeholder 11">
            <a:extLst>
              <a:ext uri="{FF2B5EF4-FFF2-40B4-BE49-F238E27FC236}">
                <a16:creationId xmlns:a16="http://schemas.microsoft.com/office/drawing/2014/main" id="{1456DBA5-DC52-4EC6-B61F-797BC6BEED6F}"/>
              </a:ext>
            </a:extLst>
          </p:cNvPr>
          <p:cNvSpPr>
            <a:spLocks noGrp="1"/>
          </p:cNvSpPr>
          <p:nvPr>
            <p:ph type="body" sz="quarter" idx="24"/>
          </p:nvPr>
        </p:nvSpPr>
        <p:spPr/>
        <p:txBody>
          <a:bodyPr/>
          <a:lstStyle/>
          <a:p>
            <a:r>
              <a:rPr lang="en-US" dirty="0"/>
              <a:t>RCSD NY Comprehensive Plan</a:t>
            </a:r>
          </a:p>
        </p:txBody>
      </p:sp>
      <p:pic>
        <p:nvPicPr>
          <p:cNvPr id="2" name="Picture 1">
            <a:extLst>
              <a:ext uri="{FF2B5EF4-FFF2-40B4-BE49-F238E27FC236}">
                <a16:creationId xmlns:a16="http://schemas.microsoft.com/office/drawing/2014/main" id="{DD7E1DD5-3BA6-4DBF-9A4A-60B74A2CD102}"/>
              </a:ext>
            </a:extLst>
          </p:cNvPr>
          <p:cNvPicPr>
            <a:picLocks noChangeAspect="1"/>
          </p:cNvPicPr>
          <p:nvPr/>
        </p:nvPicPr>
        <p:blipFill rotWithShape="1">
          <a:blip r:embed="rId2"/>
          <a:srcRect b="25926"/>
          <a:stretch/>
        </p:blipFill>
        <p:spPr>
          <a:xfrm>
            <a:off x="609600" y="1123950"/>
            <a:ext cx="6163386" cy="3810000"/>
          </a:xfrm>
          <a:prstGeom prst="rect">
            <a:avLst/>
          </a:prstGeom>
        </p:spPr>
      </p:pic>
    </p:spTree>
    <p:extLst>
      <p:ext uri="{BB962C8B-B14F-4D97-AF65-F5344CB8AC3E}">
        <p14:creationId xmlns:p14="http://schemas.microsoft.com/office/powerpoint/2010/main" val="220450935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6DB6BB-2DB5-4AFB-A9DE-2EF865784DFD}"/>
              </a:ext>
            </a:extLst>
          </p:cNvPr>
          <p:cNvSpPr/>
          <p:nvPr/>
        </p:nvSpPr>
        <p:spPr>
          <a:xfrm>
            <a:off x="86811" y="0"/>
            <a:ext cx="147577" cy="5143500"/>
          </a:xfrm>
          <a:prstGeom prst="rect">
            <a:avLst/>
          </a:prstGeom>
          <a:solidFill>
            <a:srgbClr val="D2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20061"/>
              </a:solidFill>
            </a:endParaRPr>
          </a:p>
        </p:txBody>
      </p:sp>
      <p:sp>
        <p:nvSpPr>
          <p:cNvPr id="8" name="Title 7">
            <a:extLst>
              <a:ext uri="{FF2B5EF4-FFF2-40B4-BE49-F238E27FC236}">
                <a16:creationId xmlns:a16="http://schemas.microsoft.com/office/drawing/2014/main" id="{9D16B33E-D2D3-4B69-9B67-D8CA222BE492}"/>
              </a:ext>
            </a:extLst>
          </p:cNvPr>
          <p:cNvSpPr>
            <a:spLocks noGrp="1"/>
          </p:cNvSpPr>
          <p:nvPr>
            <p:ph type="title"/>
          </p:nvPr>
        </p:nvSpPr>
        <p:spPr/>
        <p:txBody>
          <a:bodyPr/>
          <a:lstStyle/>
          <a:p>
            <a:r>
              <a:rPr lang="en-US" dirty="0"/>
              <a:t>Eleventh Grade Continued</a:t>
            </a:r>
          </a:p>
        </p:txBody>
      </p:sp>
      <p:sp>
        <p:nvSpPr>
          <p:cNvPr id="12" name="Text Placeholder 11">
            <a:extLst>
              <a:ext uri="{FF2B5EF4-FFF2-40B4-BE49-F238E27FC236}">
                <a16:creationId xmlns:a16="http://schemas.microsoft.com/office/drawing/2014/main" id="{1456DBA5-DC52-4EC6-B61F-797BC6BEED6F}"/>
              </a:ext>
            </a:extLst>
          </p:cNvPr>
          <p:cNvSpPr>
            <a:spLocks noGrp="1"/>
          </p:cNvSpPr>
          <p:nvPr>
            <p:ph type="body" sz="quarter" idx="24"/>
          </p:nvPr>
        </p:nvSpPr>
        <p:spPr/>
        <p:txBody>
          <a:bodyPr/>
          <a:lstStyle/>
          <a:p>
            <a:r>
              <a:rPr lang="en-US" dirty="0"/>
              <a:t>RCSD NY Comprehensive Plan</a:t>
            </a:r>
          </a:p>
        </p:txBody>
      </p:sp>
      <p:grpSp>
        <p:nvGrpSpPr>
          <p:cNvPr id="6" name="Group 5">
            <a:extLst>
              <a:ext uri="{FF2B5EF4-FFF2-40B4-BE49-F238E27FC236}">
                <a16:creationId xmlns:a16="http://schemas.microsoft.com/office/drawing/2014/main" id="{6B50157F-F0B6-48AC-B752-9A98F1817B65}"/>
              </a:ext>
            </a:extLst>
          </p:cNvPr>
          <p:cNvGrpSpPr/>
          <p:nvPr/>
        </p:nvGrpSpPr>
        <p:grpSpPr>
          <a:xfrm>
            <a:off x="609600" y="1200150"/>
            <a:ext cx="6163386" cy="1609725"/>
            <a:chOff x="685800" y="2162175"/>
            <a:chExt cx="6163386" cy="1609725"/>
          </a:xfrm>
        </p:grpSpPr>
        <p:grpSp>
          <p:nvGrpSpPr>
            <p:cNvPr id="4" name="Group 3">
              <a:extLst>
                <a:ext uri="{FF2B5EF4-FFF2-40B4-BE49-F238E27FC236}">
                  <a16:creationId xmlns:a16="http://schemas.microsoft.com/office/drawing/2014/main" id="{EB6456DD-6EE6-4FCC-A5D0-480EC912342F}"/>
                </a:ext>
              </a:extLst>
            </p:cNvPr>
            <p:cNvGrpSpPr/>
            <p:nvPr/>
          </p:nvGrpSpPr>
          <p:grpSpPr>
            <a:xfrm>
              <a:off x="685800" y="2419350"/>
              <a:ext cx="6163386" cy="1352550"/>
              <a:chOff x="685800" y="2419350"/>
              <a:chExt cx="6163386" cy="1352550"/>
            </a:xfrm>
          </p:grpSpPr>
          <p:pic>
            <p:nvPicPr>
              <p:cNvPr id="3" name="Picture 2">
                <a:extLst>
                  <a:ext uri="{FF2B5EF4-FFF2-40B4-BE49-F238E27FC236}">
                    <a16:creationId xmlns:a16="http://schemas.microsoft.com/office/drawing/2014/main" id="{529739C2-4A81-4855-BB83-B5DB7B5775DA}"/>
                  </a:ext>
                </a:extLst>
              </p:cNvPr>
              <p:cNvPicPr>
                <a:picLocks noChangeAspect="1"/>
              </p:cNvPicPr>
              <p:nvPr/>
            </p:nvPicPr>
            <p:blipFill rotWithShape="1">
              <a:blip r:embed="rId2"/>
              <a:srcRect t="85556"/>
              <a:stretch/>
            </p:blipFill>
            <p:spPr>
              <a:xfrm>
                <a:off x="685800" y="3028950"/>
                <a:ext cx="6163386" cy="742950"/>
              </a:xfrm>
              <a:prstGeom prst="rect">
                <a:avLst/>
              </a:prstGeom>
            </p:spPr>
          </p:pic>
          <p:pic>
            <p:nvPicPr>
              <p:cNvPr id="2" name="Picture 1">
                <a:extLst>
                  <a:ext uri="{FF2B5EF4-FFF2-40B4-BE49-F238E27FC236}">
                    <a16:creationId xmlns:a16="http://schemas.microsoft.com/office/drawing/2014/main" id="{8D6DEEAA-338E-4614-8D4C-59E4837532F3}"/>
                  </a:ext>
                </a:extLst>
              </p:cNvPr>
              <p:cNvPicPr>
                <a:picLocks noChangeAspect="1"/>
              </p:cNvPicPr>
              <p:nvPr/>
            </p:nvPicPr>
            <p:blipFill rotWithShape="1">
              <a:blip r:embed="rId2"/>
              <a:srcRect t="72222" b="14445"/>
              <a:stretch/>
            </p:blipFill>
            <p:spPr>
              <a:xfrm>
                <a:off x="685800" y="2419350"/>
                <a:ext cx="6163386" cy="685800"/>
              </a:xfrm>
              <a:prstGeom prst="rect">
                <a:avLst/>
              </a:prstGeom>
            </p:spPr>
          </p:pic>
        </p:grpSp>
        <p:pic>
          <p:nvPicPr>
            <p:cNvPr id="5" name="Picture 4">
              <a:extLst>
                <a:ext uri="{FF2B5EF4-FFF2-40B4-BE49-F238E27FC236}">
                  <a16:creationId xmlns:a16="http://schemas.microsoft.com/office/drawing/2014/main" id="{D5A1F8E9-AC99-4EF6-8ADA-31089D3C8905}"/>
                </a:ext>
              </a:extLst>
            </p:cNvPr>
            <p:cNvPicPr>
              <a:picLocks noChangeAspect="1"/>
            </p:cNvPicPr>
            <p:nvPr/>
          </p:nvPicPr>
          <p:blipFill rotWithShape="1">
            <a:blip r:embed="rId2"/>
            <a:srcRect b="94074"/>
            <a:stretch/>
          </p:blipFill>
          <p:spPr>
            <a:xfrm>
              <a:off x="685800" y="2162175"/>
              <a:ext cx="6163386" cy="304800"/>
            </a:xfrm>
            <a:prstGeom prst="rect">
              <a:avLst/>
            </a:prstGeom>
          </p:spPr>
        </p:pic>
      </p:grpSp>
    </p:spTree>
    <p:extLst>
      <p:ext uri="{BB962C8B-B14F-4D97-AF65-F5344CB8AC3E}">
        <p14:creationId xmlns:p14="http://schemas.microsoft.com/office/powerpoint/2010/main" val="195243364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6DB6BB-2DB5-4AFB-A9DE-2EF865784DFD}"/>
              </a:ext>
            </a:extLst>
          </p:cNvPr>
          <p:cNvSpPr/>
          <p:nvPr/>
        </p:nvSpPr>
        <p:spPr>
          <a:xfrm>
            <a:off x="86811" y="0"/>
            <a:ext cx="147577" cy="5143500"/>
          </a:xfrm>
          <a:prstGeom prst="rect">
            <a:avLst/>
          </a:prstGeom>
          <a:solidFill>
            <a:srgbClr val="D2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20061"/>
              </a:solidFill>
            </a:endParaRPr>
          </a:p>
        </p:txBody>
      </p:sp>
      <p:sp>
        <p:nvSpPr>
          <p:cNvPr id="8" name="Title 7">
            <a:extLst>
              <a:ext uri="{FF2B5EF4-FFF2-40B4-BE49-F238E27FC236}">
                <a16:creationId xmlns:a16="http://schemas.microsoft.com/office/drawing/2014/main" id="{9D16B33E-D2D3-4B69-9B67-D8CA222BE492}"/>
              </a:ext>
            </a:extLst>
          </p:cNvPr>
          <p:cNvSpPr>
            <a:spLocks noGrp="1"/>
          </p:cNvSpPr>
          <p:nvPr>
            <p:ph type="title"/>
          </p:nvPr>
        </p:nvSpPr>
        <p:spPr/>
        <p:txBody>
          <a:bodyPr/>
          <a:lstStyle/>
          <a:p>
            <a:r>
              <a:rPr lang="en-US" dirty="0"/>
              <a:t>Twelfth Grade</a:t>
            </a:r>
          </a:p>
        </p:txBody>
      </p:sp>
      <p:sp>
        <p:nvSpPr>
          <p:cNvPr id="12" name="Text Placeholder 11">
            <a:extLst>
              <a:ext uri="{FF2B5EF4-FFF2-40B4-BE49-F238E27FC236}">
                <a16:creationId xmlns:a16="http://schemas.microsoft.com/office/drawing/2014/main" id="{1456DBA5-DC52-4EC6-B61F-797BC6BEED6F}"/>
              </a:ext>
            </a:extLst>
          </p:cNvPr>
          <p:cNvSpPr>
            <a:spLocks noGrp="1"/>
          </p:cNvSpPr>
          <p:nvPr>
            <p:ph type="body" sz="quarter" idx="24"/>
          </p:nvPr>
        </p:nvSpPr>
        <p:spPr/>
        <p:txBody>
          <a:bodyPr/>
          <a:lstStyle/>
          <a:p>
            <a:r>
              <a:rPr lang="en-US" dirty="0"/>
              <a:t>RCSD NY Comprehensive Plan</a:t>
            </a:r>
          </a:p>
        </p:txBody>
      </p:sp>
      <p:pic>
        <p:nvPicPr>
          <p:cNvPr id="2" name="Picture 1">
            <a:extLst>
              <a:ext uri="{FF2B5EF4-FFF2-40B4-BE49-F238E27FC236}">
                <a16:creationId xmlns:a16="http://schemas.microsoft.com/office/drawing/2014/main" id="{7352AE87-52BA-425E-8872-377764E8C664}"/>
              </a:ext>
            </a:extLst>
          </p:cNvPr>
          <p:cNvPicPr>
            <a:picLocks noChangeAspect="1"/>
          </p:cNvPicPr>
          <p:nvPr/>
        </p:nvPicPr>
        <p:blipFill>
          <a:blip r:embed="rId2"/>
          <a:stretch>
            <a:fillRect/>
          </a:stretch>
        </p:blipFill>
        <p:spPr>
          <a:xfrm>
            <a:off x="609600" y="1022138"/>
            <a:ext cx="6216970" cy="4121362"/>
          </a:xfrm>
          <a:prstGeom prst="rect">
            <a:avLst/>
          </a:prstGeom>
        </p:spPr>
      </p:pic>
    </p:spTree>
    <p:extLst>
      <p:ext uri="{BB962C8B-B14F-4D97-AF65-F5344CB8AC3E}">
        <p14:creationId xmlns:p14="http://schemas.microsoft.com/office/powerpoint/2010/main" val="143132435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16"/>
          <p:cNvSpPr txBox="1">
            <a:spLocks noGrp="1"/>
          </p:cNvSpPr>
          <p:nvPr>
            <p:ph type="body" idx="1"/>
          </p:nvPr>
        </p:nvSpPr>
        <p:spPr>
          <a:xfrm>
            <a:off x="533400" y="419100"/>
            <a:ext cx="5029200" cy="323850"/>
          </a:xfrm>
          <a:prstGeom prst="rect">
            <a:avLst/>
          </a:prstGeom>
          <a:noFill/>
          <a:ln>
            <a:noFill/>
          </a:ln>
        </p:spPr>
        <p:txBody>
          <a:bodyPr spcFirstLastPara="1" vert="horz" wrap="square" lIns="68569" tIns="34275" rIns="68569" bIns="34275" rtlCol="0" anchor="t" anchorCtr="0">
            <a:noAutofit/>
          </a:bodyPr>
          <a:lstStyle/>
          <a:p>
            <a:pPr marL="0" indent="0">
              <a:spcBef>
                <a:spcPts val="0"/>
              </a:spcBef>
              <a:buSzPts val="1700"/>
            </a:pPr>
            <a:r>
              <a:rPr lang="en-US" dirty="0"/>
              <a:t>Why Is This Important?</a:t>
            </a:r>
            <a:endParaRPr dirty="0"/>
          </a:p>
        </p:txBody>
      </p:sp>
      <p:sp>
        <p:nvSpPr>
          <p:cNvPr id="1030" name="Google Shape;1030;p16"/>
          <p:cNvSpPr txBox="1">
            <a:spLocks noGrp="1"/>
          </p:cNvSpPr>
          <p:nvPr>
            <p:ph type="title"/>
          </p:nvPr>
        </p:nvSpPr>
        <p:spPr>
          <a:xfrm>
            <a:off x="533400" y="438150"/>
            <a:ext cx="7620000" cy="857250"/>
          </a:xfrm>
          <a:prstGeom prst="rect">
            <a:avLst/>
          </a:prstGeom>
          <a:noFill/>
          <a:ln>
            <a:noFill/>
          </a:ln>
        </p:spPr>
        <p:txBody>
          <a:bodyPr spcFirstLastPara="1" vert="horz" wrap="square" lIns="68569" tIns="34275" rIns="68569" bIns="34275" rtlCol="0" anchor="ctr" anchorCtr="0">
            <a:normAutofit/>
          </a:bodyPr>
          <a:lstStyle/>
          <a:p>
            <a:r>
              <a:rPr lang="en-US" dirty="0"/>
              <a:t>Naviance Engagement and Student Outcomes</a:t>
            </a:r>
            <a:endParaRPr dirty="0"/>
          </a:p>
        </p:txBody>
      </p:sp>
      <p:graphicFrame>
        <p:nvGraphicFramePr>
          <p:cNvPr id="1031" name="Google Shape;1031;p16"/>
          <p:cNvGraphicFramePr/>
          <p:nvPr>
            <p:extLst>
              <p:ext uri="{D42A27DB-BD31-4B8C-83A1-F6EECF244321}">
                <p14:modId xmlns:p14="http://schemas.microsoft.com/office/powerpoint/2010/main" val="2915430906"/>
              </p:ext>
            </p:extLst>
          </p:nvPr>
        </p:nvGraphicFramePr>
        <p:xfrm>
          <a:off x="838201" y="1399171"/>
          <a:ext cx="3792512" cy="32158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32" name="Google Shape;1032;p16"/>
          <p:cNvGraphicFramePr/>
          <p:nvPr>
            <p:extLst>
              <p:ext uri="{D42A27DB-BD31-4B8C-83A1-F6EECF244321}">
                <p14:modId xmlns:p14="http://schemas.microsoft.com/office/powerpoint/2010/main" val="4031458348"/>
              </p:ext>
            </p:extLst>
          </p:nvPr>
        </p:nvGraphicFramePr>
        <p:xfrm>
          <a:off x="4741889" y="1399171"/>
          <a:ext cx="3792511" cy="3215822"/>
        </p:xfrm>
        <a:graphic>
          <a:graphicData uri="http://schemas.openxmlformats.org/drawingml/2006/chart">
            <c:chart xmlns:c="http://schemas.openxmlformats.org/drawingml/2006/chart" xmlns:r="http://schemas.openxmlformats.org/officeDocument/2006/relationships" r:id="rId4"/>
          </a:graphicData>
        </a:graphic>
      </p:graphicFrame>
      <p:sp>
        <p:nvSpPr>
          <p:cNvPr id="1033" name="Google Shape;1033;p16"/>
          <p:cNvSpPr txBox="1"/>
          <p:nvPr/>
        </p:nvSpPr>
        <p:spPr>
          <a:xfrm>
            <a:off x="914400" y="1463925"/>
            <a:ext cx="1236375" cy="1018800"/>
          </a:xfrm>
          <a:prstGeom prst="rect">
            <a:avLst/>
          </a:prstGeom>
          <a:noFill/>
          <a:ln>
            <a:noFill/>
          </a:ln>
        </p:spPr>
        <p:txBody>
          <a:bodyPr spcFirstLastPara="1" wrap="square" lIns="68569" tIns="68569" rIns="68569" bIns="68569" anchor="t" anchorCtr="0">
            <a:noAutofit/>
          </a:bodyPr>
          <a:lstStyle/>
          <a:p>
            <a:r>
              <a:rPr lang="en-US" sz="1350" dirty="0">
                <a:latin typeface="Open Sans SemiBold"/>
                <a:ea typeface="Open Sans SemiBold"/>
                <a:cs typeface="Open Sans SemiBold"/>
                <a:sym typeface="Open Sans SemiBold"/>
              </a:rPr>
              <a:t>% Students Applied to at Least 1 College by # of Tasks Completed </a:t>
            </a:r>
            <a:endParaRPr sz="1350" dirty="0">
              <a:latin typeface="Open Sans SemiBold"/>
              <a:ea typeface="Open Sans SemiBold"/>
              <a:cs typeface="Open Sans SemiBold"/>
              <a:sym typeface="Open Sans SemiBold"/>
            </a:endParaRPr>
          </a:p>
        </p:txBody>
      </p:sp>
      <p:sp>
        <p:nvSpPr>
          <p:cNvPr id="1034" name="Google Shape;1034;p16"/>
          <p:cNvSpPr txBox="1"/>
          <p:nvPr/>
        </p:nvSpPr>
        <p:spPr>
          <a:xfrm>
            <a:off x="4876800" y="1463925"/>
            <a:ext cx="1236375" cy="1018800"/>
          </a:xfrm>
          <a:prstGeom prst="rect">
            <a:avLst/>
          </a:prstGeom>
          <a:noFill/>
          <a:ln>
            <a:noFill/>
          </a:ln>
        </p:spPr>
        <p:txBody>
          <a:bodyPr spcFirstLastPara="1" wrap="square" lIns="68569" tIns="68569" rIns="68569" bIns="68569" anchor="t" anchorCtr="0">
            <a:noAutofit/>
          </a:bodyPr>
          <a:lstStyle/>
          <a:p>
            <a:r>
              <a:rPr lang="en-US" sz="1350" dirty="0">
                <a:latin typeface="Open Sans SemiBold"/>
                <a:ea typeface="Open Sans SemiBold"/>
                <a:cs typeface="Open Sans SemiBold"/>
                <a:sym typeface="Open Sans SemiBold"/>
              </a:rPr>
              <a:t>% Students Applied to at Least 1 College by # of Naviance Visit</a:t>
            </a:r>
            <a:endParaRPr sz="1350" dirty="0">
              <a:latin typeface="Open Sans SemiBold"/>
              <a:ea typeface="Open Sans SemiBold"/>
              <a:cs typeface="Open Sans SemiBold"/>
              <a:sym typeface="Open Sans SemiBo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2" descr="Screen Shot 2015-08-14 at 2.02.47 PM.png">
            <a:extLst>
              <a:ext uri="{FF2B5EF4-FFF2-40B4-BE49-F238E27FC236}">
                <a16:creationId xmlns:a16="http://schemas.microsoft.com/office/drawing/2014/main" id="{2CA628BD-8D03-4D74-8260-AA79BA3EAAF2}"/>
              </a:ext>
            </a:extLst>
          </p:cNvPr>
          <p:cNvPicPr>
            <a:picLocks noChangeAspect="1"/>
          </p:cNvPicPr>
          <p:nvPr/>
        </p:nvPicPr>
        <p:blipFill rotWithShape="1">
          <a:blip r:embed="rId3">
            <a:extLst>
              <a:ext uri="{28A0092B-C50C-407E-A947-70E740481C1C}">
                <a14:useLocalDpi xmlns:a14="http://schemas.microsoft.com/office/drawing/2010/main"/>
              </a:ext>
            </a:extLst>
          </a:blip>
          <a:srcRect l="1786" t="28059" r="1786" b="1786"/>
          <a:stretch/>
        </p:blipFill>
        <p:spPr>
          <a:xfrm>
            <a:off x="0" y="-95250"/>
            <a:ext cx="9144000" cy="3742053"/>
          </a:xfrm>
          <a:prstGeom prst="rect">
            <a:avLst/>
          </a:prstGeom>
        </p:spPr>
      </p:pic>
      <p:sp>
        <p:nvSpPr>
          <p:cNvPr id="12" name="Rectangle 11"/>
          <p:cNvSpPr/>
          <p:nvPr/>
        </p:nvSpPr>
        <p:spPr>
          <a:xfrm>
            <a:off x="533400" y="-127995"/>
            <a:ext cx="2743200" cy="3807542"/>
          </a:xfrm>
          <a:prstGeom prst="rect">
            <a:avLst/>
          </a:prstGeom>
          <a:solidFill>
            <a:schemeClr val="accent4">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endParaRPr lang="en-US" sz="1800" dirty="0">
              <a:latin typeface="Open Sans"/>
              <a:cs typeface="Open Sans"/>
            </a:endParaRPr>
          </a:p>
        </p:txBody>
      </p:sp>
      <p:sp>
        <p:nvSpPr>
          <p:cNvPr id="11" name="TextBox 10">
            <a:extLst>
              <a:ext uri="{FF2B5EF4-FFF2-40B4-BE49-F238E27FC236}">
                <a16:creationId xmlns:a16="http://schemas.microsoft.com/office/drawing/2014/main" id="{B7DD74F8-3C1E-448B-AD5F-4EC8954BA3A0}"/>
              </a:ext>
            </a:extLst>
          </p:cNvPr>
          <p:cNvSpPr txBox="1">
            <a:spLocks noChangeArrowheads="1"/>
          </p:cNvSpPr>
          <p:nvPr/>
        </p:nvSpPr>
        <p:spPr bwMode="auto">
          <a:xfrm>
            <a:off x="1238250" y="3712292"/>
            <a:ext cx="66675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JM" sz="4000" dirty="0">
                <a:latin typeface="Open Sans" charset="0"/>
                <a:cs typeface="Open Sans" charset="0"/>
              </a:rPr>
              <a:t>Resources for Completing </a:t>
            </a:r>
            <a:r>
              <a:rPr lang="en-JM" sz="4000">
                <a:latin typeface="Open Sans" charset="0"/>
                <a:cs typeface="Open Sans" charset="0"/>
              </a:rPr>
              <a:t>Naviance </a:t>
            </a:r>
            <a:endParaRPr lang="en-JM" sz="4000" dirty="0">
              <a:latin typeface="Open Sans" charset="0"/>
              <a:cs typeface="Open Sans" charset="0"/>
            </a:endParaRPr>
          </a:p>
        </p:txBody>
      </p:sp>
    </p:spTree>
    <p:extLst>
      <p:ext uri="{BB962C8B-B14F-4D97-AF65-F5344CB8AC3E}">
        <p14:creationId xmlns:p14="http://schemas.microsoft.com/office/powerpoint/2010/main" val="22592953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17898"/>
            <a:ext cx="3657600" cy="5161398"/>
          </a:xfrm>
          <a:prstGeom prst="rect">
            <a:avLst/>
          </a:prstGeom>
          <a:solidFill>
            <a:srgbClr val="EE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66748"/>
            <a:ext cx="9144000" cy="76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742950"/>
            <a:ext cx="8382000" cy="615553"/>
          </a:xfrm>
          <a:prstGeom prst="rect">
            <a:avLst/>
          </a:prstGeom>
        </p:spPr>
        <p:txBody>
          <a:bodyPr wrap="square">
            <a:spAutoFit/>
          </a:bodyPr>
          <a:lstStyle/>
          <a:p>
            <a:r>
              <a:rPr lang="en-US" sz="3400" dirty="0">
                <a:solidFill>
                  <a:schemeClr val="bg1"/>
                </a:solidFill>
                <a:latin typeface="Open Sans" panose="020B0606030504020204" pitchFamily="34" charset="0"/>
                <a:ea typeface="Open Sans" panose="020B0606030504020204" pitchFamily="34" charset="0"/>
                <a:cs typeface="Open Sans" panose="020B0606030504020204" pitchFamily="34" charset="0"/>
              </a:rPr>
              <a:t>RCSD NY Comprehensive Plan</a:t>
            </a:r>
          </a:p>
        </p:txBody>
      </p:sp>
      <p:sp>
        <p:nvSpPr>
          <p:cNvPr id="10" name="Rectangle 9">
            <a:extLst>
              <a:ext uri="{FF2B5EF4-FFF2-40B4-BE49-F238E27FC236}">
                <a16:creationId xmlns:a16="http://schemas.microsoft.com/office/drawing/2014/main" id="{4465D7F5-E89A-4D4A-87C3-0877F13C0D13}"/>
              </a:ext>
            </a:extLst>
          </p:cNvPr>
          <p:cNvSpPr/>
          <p:nvPr/>
        </p:nvSpPr>
        <p:spPr>
          <a:xfrm>
            <a:off x="381000" y="2229187"/>
            <a:ext cx="3657600" cy="2031325"/>
          </a:xfrm>
          <a:prstGeom prst="rect">
            <a:avLst/>
          </a:prstGeom>
        </p:spPr>
        <p:txBody>
          <a:bodyPr wrap="square">
            <a:spAutoFit/>
          </a:bodyPr>
          <a:lstStyle/>
          <a:p>
            <a:pPr lvl="0"/>
            <a:r>
              <a:rPr lang="en-US" sz="1400" dirty="0">
                <a:latin typeface="Open Sans" panose="020B0606030504020204" pitchFamily="34" charset="0"/>
                <a:ea typeface="Open Sans" panose="020B0606030504020204" pitchFamily="34" charset="0"/>
                <a:cs typeface="Open Sans" panose="020B0606030504020204" pitchFamily="34" charset="0"/>
              </a:rPr>
              <a:t>As we just reviewed, the RCSD NY Comprehensive Plan document will be used to demonstrate what tasks need to be completed and when.</a:t>
            </a:r>
          </a:p>
          <a:p>
            <a:pPr lvl="0"/>
            <a:endParaRPr lang="en-US" sz="1400" dirty="0">
              <a:latin typeface="Open Sans" panose="020B0606030504020204" pitchFamily="34" charset="0"/>
              <a:ea typeface="Open Sans" panose="020B0606030504020204" pitchFamily="34" charset="0"/>
              <a:cs typeface="Open Sans" panose="020B0606030504020204" pitchFamily="34" charset="0"/>
            </a:endParaRPr>
          </a:p>
          <a:p>
            <a:pPr lvl="0"/>
            <a:r>
              <a:rPr lang="en-US" sz="1400" dirty="0">
                <a:latin typeface="Open Sans" panose="020B0606030504020204" pitchFamily="34" charset="0"/>
                <a:ea typeface="Open Sans" panose="020B0606030504020204" pitchFamily="34" charset="0"/>
                <a:cs typeface="Open Sans" panose="020B0606030504020204" pitchFamily="34" charset="0"/>
              </a:rPr>
              <a:t>Use the comprehensive plan document to see which tasks are required, when they are due, and what marks the task complete.</a:t>
            </a:r>
          </a:p>
        </p:txBody>
      </p:sp>
      <p:grpSp>
        <p:nvGrpSpPr>
          <p:cNvPr id="2" name="Group 1">
            <a:extLst>
              <a:ext uri="{FF2B5EF4-FFF2-40B4-BE49-F238E27FC236}">
                <a16:creationId xmlns:a16="http://schemas.microsoft.com/office/drawing/2014/main" id="{46564EBA-B0E1-4684-A249-726A21C72332}"/>
              </a:ext>
            </a:extLst>
          </p:cNvPr>
          <p:cNvGrpSpPr/>
          <p:nvPr/>
        </p:nvGrpSpPr>
        <p:grpSpPr>
          <a:xfrm>
            <a:off x="4747814" y="1662361"/>
            <a:ext cx="3534571" cy="3164975"/>
            <a:chOff x="1342229" y="92576"/>
            <a:chExt cx="6459542" cy="4958349"/>
          </a:xfrm>
        </p:grpSpPr>
        <p:pic>
          <p:nvPicPr>
            <p:cNvPr id="7" name="Google Shape;1143;g5b3b75a6d7_0_0">
              <a:extLst>
                <a:ext uri="{FF2B5EF4-FFF2-40B4-BE49-F238E27FC236}">
                  <a16:creationId xmlns:a16="http://schemas.microsoft.com/office/drawing/2014/main" id="{624D9767-2CF5-4879-9BF6-CEB836E619FA}"/>
                </a:ext>
              </a:extLst>
            </p:cNvPr>
            <p:cNvPicPr preferRelativeResize="0"/>
            <p:nvPr/>
          </p:nvPicPr>
          <p:blipFill>
            <a:blip r:embed="rId3">
              <a:alphaModFix/>
            </a:blip>
            <a:stretch>
              <a:fillRect/>
            </a:stretch>
          </p:blipFill>
          <p:spPr>
            <a:xfrm rot="-286213">
              <a:off x="1342229" y="224926"/>
              <a:ext cx="6459542" cy="4825999"/>
            </a:xfrm>
            <a:prstGeom prst="rect">
              <a:avLst/>
            </a:prstGeom>
            <a:noFill/>
            <a:ln w="9525" cap="flat" cmpd="sng">
              <a:solidFill>
                <a:srgbClr val="D9D9D9"/>
              </a:solidFill>
              <a:prstDash val="solid"/>
              <a:round/>
              <a:headEnd type="none" w="sm" len="sm"/>
              <a:tailEnd type="none" w="sm" len="sm"/>
            </a:ln>
            <a:effectLst>
              <a:outerShdw blurRad="57150" dist="19050" dir="5400000" algn="bl" rotWithShape="0">
                <a:srgbClr val="000000">
                  <a:alpha val="50000"/>
                </a:srgbClr>
              </a:outerShdw>
            </a:effectLst>
          </p:spPr>
        </p:pic>
        <p:pic>
          <p:nvPicPr>
            <p:cNvPr id="8" name="Google Shape;1144;g5b3b75a6d7_0_0">
              <a:extLst>
                <a:ext uri="{FF2B5EF4-FFF2-40B4-BE49-F238E27FC236}">
                  <a16:creationId xmlns:a16="http://schemas.microsoft.com/office/drawing/2014/main" id="{AFAB3C91-9470-4A54-B933-A555A0525D0D}"/>
                </a:ext>
              </a:extLst>
            </p:cNvPr>
            <p:cNvPicPr preferRelativeResize="0"/>
            <p:nvPr/>
          </p:nvPicPr>
          <p:blipFill>
            <a:blip r:embed="rId3">
              <a:alphaModFix/>
            </a:blip>
            <a:stretch>
              <a:fillRect/>
            </a:stretch>
          </p:blipFill>
          <p:spPr>
            <a:xfrm>
              <a:off x="1342229" y="92576"/>
              <a:ext cx="6459542" cy="4825999"/>
            </a:xfrm>
            <a:prstGeom prst="rect">
              <a:avLst/>
            </a:prstGeom>
            <a:noFill/>
            <a:ln w="9525" cap="flat" cmpd="sng">
              <a:solidFill>
                <a:srgbClr val="D9D9D9"/>
              </a:solidFill>
              <a:prstDash val="solid"/>
              <a:round/>
              <a:headEnd type="none" w="sm" len="sm"/>
              <a:tailEnd type="none" w="sm" len="sm"/>
            </a:ln>
            <a:effectLst>
              <a:outerShdw blurRad="57150" dist="19050" dir="5400000" algn="bl" rotWithShape="0">
                <a:srgbClr val="000000">
                  <a:alpha val="50000"/>
                </a:srgbClr>
              </a:outerShdw>
            </a:effectLst>
          </p:spPr>
        </p:pic>
      </p:grpSp>
    </p:spTree>
    <p:extLst>
      <p:ext uri="{BB962C8B-B14F-4D97-AF65-F5344CB8AC3E}">
        <p14:creationId xmlns:p14="http://schemas.microsoft.com/office/powerpoint/2010/main" val="1010669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17898"/>
            <a:ext cx="3657600" cy="5161398"/>
          </a:xfrm>
          <a:prstGeom prst="rect">
            <a:avLst/>
          </a:prstGeom>
          <a:solidFill>
            <a:srgbClr val="EE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66748"/>
            <a:ext cx="9144000" cy="76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742950"/>
            <a:ext cx="8382000" cy="615553"/>
          </a:xfrm>
          <a:prstGeom prst="rect">
            <a:avLst/>
          </a:prstGeom>
        </p:spPr>
        <p:txBody>
          <a:bodyPr wrap="square">
            <a:spAutoFit/>
          </a:bodyPr>
          <a:lstStyle/>
          <a:p>
            <a:r>
              <a:rPr lang="en-US" sz="34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Comprehensive Plan Companion Guide</a:t>
            </a:r>
          </a:p>
        </p:txBody>
      </p:sp>
      <p:sp>
        <p:nvSpPr>
          <p:cNvPr id="10" name="Rectangle 9">
            <a:extLst>
              <a:ext uri="{FF2B5EF4-FFF2-40B4-BE49-F238E27FC236}">
                <a16:creationId xmlns:a16="http://schemas.microsoft.com/office/drawing/2014/main" id="{4465D7F5-E89A-4D4A-87C3-0877F13C0D13}"/>
              </a:ext>
            </a:extLst>
          </p:cNvPr>
          <p:cNvSpPr/>
          <p:nvPr/>
        </p:nvSpPr>
        <p:spPr>
          <a:xfrm>
            <a:off x="381000" y="2114550"/>
            <a:ext cx="3657600" cy="1815882"/>
          </a:xfrm>
          <a:prstGeom prst="rect">
            <a:avLst/>
          </a:prstGeom>
        </p:spPr>
        <p:txBody>
          <a:bodyPr wrap="square">
            <a:spAutoFit/>
          </a:bodyPr>
          <a:lstStyle/>
          <a:p>
            <a:pPr lvl="0"/>
            <a:r>
              <a:rPr lang="en-US" sz="1400" dirty="0">
                <a:latin typeface="Open Sans" panose="020B0606030504020204" pitchFamily="34" charset="0"/>
                <a:ea typeface="Open Sans" panose="020B0606030504020204" pitchFamily="34" charset="0"/>
                <a:cs typeface="Open Sans" panose="020B0606030504020204" pitchFamily="34" charset="0"/>
              </a:rPr>
              <a:t>The companion guide outlines a lesson plan for every task and activity in the comprehensive plan.</a:t>
            </a:r>
          </a:p>
          <a:p>
            <a:pPr lvl="0"/>
            <a:endParaRPr lang="en-US" sz="1400" dirty="0">
              <a:latin typeface="Open Sans" panose="020B0606030504020204" pitchFamily="34" charset="0"/>
              <a:ea typeface="Open Sans" panose="020B0606030504020204" pitchFamily="34" charset="0"/>
              <a:cs typeface="Open Sans" panose="020B0606030504020204" pitchFamily="34" charset="0"/>
            </a:endParaRPr>
          </a:p>
          <a:p>
            <a:pPr lvl="0"/>
            <a:r>
              <a:rPr lang="en-US" sz="1400" dirty="0">
                <a:latin typeface="Open Sans" panose="020B0606030504020204" pitchFamily="34" charset="0"/>
                <a:ea typeface="Open Sans" panose="020B0606030504020204" pitchFamily="34" charset="0"/>
                <a:cs typeface="Open Sans" panose="020B0606030504020204" pitchFamily="34" charset="0"/>
              </a:rPr>
              <a:t>Use these lessons as you push into classrooms, give to your advisory teachers (if applicable), or review with your content teachers as needed.</a:t>
            </a:r>
          </a:p>
        </p:txBody>
      </p:sp>
      <p:grpSp>
        <p:nvGrpSpPr>
          <p:cNvPr id="11" name="Group 10">
            <a:extLst>
              <a:ext uri="{FF2B5EF4-FFF2-40B4-BE49-F238E27FC236}">
                <a16:creationId xmlns:a16="http://schemas.microsoft.com/office/drawing/2014/main" id="{84D9D1BD-D62B-4DB5-A00D-1D4147D6A994}"/>
              </a:ext>
            </a:extLst>
          </p:cNvPr>
          <p:cNvGrpSpPr/>
          <p:nvPr/>
        </p:nvGrpSpPr>
        <p:grpSpPr>
          <a:xfrm>
            <a:off x="4747814" y="1662361"/>
            <a:ext cx="3534571" cy="3164975"/>
            <a:chOff x="1342229" y="92576"/>
            <a:chExt cx="6459542" cy="4958349"/>
          </a:xfrm>
        </p:grpSpPr>
        <p:pic>
          <p:nvPicPr>
            <p:cNvPr id="12" name="Google Shape;1143;g5b3b75a6d7_0_0">
              <a:extLst>
                <a:ext uri="{FF2B5EF4-FFF2-40B4-BE49-F238E27FC236}">
                  <a16:creationId xmlns:a16="http://schemas.microsoft.com/office/drawing/2014/main" id="{A8B7E547-8BBD-4A41-B67C-7984E60316CB}"/>
                </a:ext>
              </a:extLst>
            </p:cNvPr>
            <p:cNvPicPr preferRelativeResize="0"/>
            <p:nvPr/>
          </p:nvPicPr>
          <p:blipFill>
            <a:blip r:embed="rId3">
              <a:alphaModFix/>
            </a:blip>
            <a:stretch>
              <a:fillRect/>
            </a:stretch>
          </p:blipFill>
          <p:spPr>
            <a:xfrm rot="-286213">
              <a:off x="1342229" y="224926"/>
              <a:ext cx="6459542" cy="4825999"/>
            </a:xfrm>
            <a:prstGeom prst="rect">
              <a:avLst/>
            </a:prstGeom>
            <a:noFill/>
            <a:ln w="9525" cap="flat" cmpd="sng">
              <a:solidFill>
                <a:srgbClr val="D9D9D9"/>
              </a:solidFill>
              <a:prstDash val="solid"/>
              <a:round/>
              <a:headEnd type="none" w="sm" len="sm"/>
              <a:tailEnd type="none" w="sm" len="sm"/>
            </a:ln>
            <a:effectLst>
              <a:outerShdw blurRad="57150" dist="19050" dir="5400000" algn="bl" rotWithShape="0">
                <a:srgbClr val="000000">
                  <a:alpha val="50000"/>
                </a:srgbClr>
              </a:outerShdw>
            </a:effectLst>
          </p:spPr>
        </p:pic>
        <p:pic>
          <p:nvPicPr>
            <p:cNvPr id="13" name="Google Shape;1144;g5b3b75a6d7_0_0">
              <a:extLst>
                <a:ext uri="{FF2B5EF4-FFF2-40B4-BE49-F238E27FC236}">
                  <a16:creationId xmlns:a16="http://schemas.microsoft.com/office/drawing/2014/main" id="{169A456F-F7DB-4D54-8E86-58540338B5BA}"/>
                </a:ext>
              </a:extLst>
            </p:cNvPr>
            <p:cNvPicPr preferRelativeResize="0"/>
            <p:nvPr/>
          </p:nvPicPr>
          <p:blipFill>
            <a:blip r:embed="rId3">
              <a:alphaModFix/>
            </a:blip>
            <a:stretch>
              <a:fillRect/>
            </a:stretch>
          </p:blipFill>
          <p:spPr>
            <a:xfrm>
              <a:off x="1342229" y="92576"/>
              <a:ext cx="6459542" cy="4825999"/>
            </a:xfrm>
            <a:prstGeom prst="rect">
              <a:avLst/>
            </a:prstGeom>
            <a:noFill/>
            <a:ln w="9525" cap="flat" cmpd="sng">
              <a:solidFill>
                <a:srgbClr val="D9D9D9"/>
              </a:solidFill>
              <a:prstDash val="solid"/>
              <a:round/>
              <a:headEnd type="none" w="sm" len="sm"/>
              <a:tailEnd type="none" w="sm" len="sm"/>
            </a:ln>
            <a:effectLst>
              <a:outerShdw blurRad="57150" dist="19050" dir="5400000" algn="bl" rotWithShape="0">
                <a:srgbClr val="000000">
                  <a:alpha val="50000"/>
                </a:srgbClr>
              </a:outerShdw>
            </a:effectLst>
          </p:spPr>
        </p:pic>
      </p:grpSp>
      <p:pic>
        <p:nvPicPr>
          <p:cNvPr id="3" name="Picture 2">
            <a:extLst>
              <a:ext uri="{FF2B5EF4-FFF2-40B4-BE49-F238E27FC236}">
                <a16:creationId xmlns:a16="http://schemas.microsoft.com/office/drawing/2014/main" id="{65A95D7A-673A-4E94-88DC-88058A01EAB5}"/>
              </a:ext>
            </a:extLst>
          </p:cNvPr>
          <p:cNvPicPr>
            <a:picLocks noChangeAspect="1"/>
          </p:cNvPicPr>
          <p:nvPr/>
        </p:nvPicPr>
        <p:blipFill rotWithShape="1">
          <a:blip r:embed="rId4"/>
          <a:srcRect b="25340"/>
          <a:stretch/>
        </p:blipFill>
        <p:spPr>
          <a:xfrm>
            <a:off x="4876800" y="1945308"/>
            <a:ext cx="3276600" cy="2607642"/>
          </a:xfrm>
          <a:prstGeom prst="rect">
            <a:avLst/>
          </a:prstGeom>
        </p:spPr>
      </p:pic>
    </p:spTree>
    <p:extLst>
      <p:ext uri="{BB962C8B-B14F-4D97-AF65-F5344CB8AC3E}">
        <p14:creationId xmlns:p14="http://schemas.microsoft.com/office/powerpoint/2010/main" val="2585992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17898"/>
            <a:ext cx="3657600" cy="5161398"/>
          </a:xfrm>
          <a:prstGeom prst="rect">
            <a:avLst/>
          </a:prstGeom>
          <a:solidFill>
            <a:srgbClr val="EE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66748"/>
            <a:ext cx="9144000" cy="76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742950"/>
            <a:ext cx="8382000" cy="615553"/>
          </a:xfrm>
          <a:prstGeom prst="rect">
            <a:avLst/>
          </a:prstGeom>
        </p:spPr>
        <p:txBody>
          <a:bodyPr wrap="square">
            <a:spAutoFit/>
          </a:bodyPr>
          <a:lstStyle/>
          <a:p>
            <a:r>
              <a:rPr lang="en-US" sz="3400" dirty="0">
                <a:solidFill>
                  <a:schemeClr val="bg1"/>
                </a:solidFill>
                <a:latin typeface="Open Sans" panose="020B0606030504020204" pitchFamily="34" charset="0"/>
                <a:ea typeface="Open Sans" panose="020B0606030504020204" pitchFamily="34" charset="0"/>
                <a:cs typeface="Open Sans" panose="020B0606030504020204" pitchFamily="34" charset="0"/>
              </a:rPr>
              <a:t>Quick Guides</a:t>
            </a:r>
          </a:p>
        </p:txBody>
      </p:sp>
      <p:sp>
        <p:nvSpPr>
          <p:cNvPr id="7" name="Rectangle 6">
            <a:extLst>
              <a:ext uri="{FF2B5EF4-FFF2-40B4-BE49-F238E27FC236}">
                <a16:creationId xmlns:a16="http://schemas.microsoft.com/office/drawing/2014/main" id="{0EBA38BF-98AC-4B5D-A62D-9FC2223B755A}"/>
              </a:ext>
            </a:extLst>
          </p:cNvPr>
          <p:cNvSpPr/>
          <p:nvPr/>
        </p:nvSpPr>
        <p:spPr>
          <a:xfrm>
            <a:off x="381000" y="2229187"/>
            <a:ext cx="3657600" cy="1815882"/>
          </a:xfrm>
          <a:prstGeom prst="rect">
            <a:avLst/>
          </a:prstGeom>
        </p:spPr>
        <p:txBody>
          <a:bodyPr wrap="square">
            <a:spAutoFit/>
          </a:bodyPr>
          <a:lstStyle/>
          <a:p>
            <a:pPr lvl="0"/>
            <a:r>
              <a:rPr lang="en-US" sz="1400" dirty="0">
                <a:latin typeface="Open Sans" panose="020B0606030504020204" pitchFamily="34" charset="0"/>
                <a:ea typeface="Open Sans" panose="020B0606030504020204" pitchFamily="34" charset="0"/>
                <a:cs typeface="Open Sans" panose="020B0606030504020204" pitchFamily="34" charset="0"/>
              </a:rPr>
              <a:t>Quick guides are student facing, showing students exactly how to log in and where to click to complete each task in the comprehensive plan.</a:t>
            </a:r>
          </a:p>
          <a:p>
            <a:pPr lvl="0"/>
            <a:endParaRPr lang="en-US" sz="1400" dirty="0">
              <a:latin typeface="Open Sans" panose="020B0606030504020204" pitchFamily="34" charset="0"/>
              <a:ea typeface="Open Sans" panose="020B0606030504020204" pitchFamily="34" charset="0"/>
              <a:cs typeface="Open Sans" panose="020B0606030504020204" pitchFamily="34" charset="0"/>
            </a:endParaRPr>
          </a:p>
          <a:p>
            <a:pPr lvl="0"/>
            <a:r>
              <a:rPr lang="en-US" sz="1400" dirty="0">
                <a:latin typeface="Open Sans" panose="020B0606030504020204" pitchFamily="34" charset="0"/>
                <a:ea typeface="Open Sans" panose="020B0606030504020204" pitchFamily="34" charset="0"/>
                <a:cs typeface="Open Sans" panose="020B0606030504020204" pitchFamily="34" charset="0"/>
              </a:rPr>
              <a:t>Use these guides digitally or print for students to use with their Naviance Student access.</a:t>
            </a:r>
          </a:p>
        </p:txBody>
      </p:sp>
      <p:grpSp>
        <p:nvGrpSpPr>
          <p:cNvPr id="8" name="Group 7">
            <a:extLst>
              <a:ext uri="{FF2B5EF4-FFF2-40B4-BE49-F238E27FC236}">
                <a16:creationId xmlns:a16="http://schemas.microsoft.com/office/drawing/2014/main" id="{DD62E585-AF49-4E28-B38C-D00FA0FB8580}"/>
              </a:ext>
            </a:extLst>
          </p:cNvPr>
          <p:cNvGrpSpPr/>
          <p:nvPr/>
        </p:nvGrpSpPr>
        <p:grpSpPr>
          <a:xfrm>
            <a:off x="4747814" y="1662361"/>
            <a:ext cx="3534571" cy="3164975"/>
            <a:chOff x="1342229" y="92576"/>
            <a:chExt cx="6459542" cy="4958349"/>
          </a:xfrm>
        </p:grpSpPr>
        <p:pic>
          <p:nvPicPr>
            <p:cNvPr id="11" name="Google Shape;1143;g5b3b75a6d7_0_0">
              <a:extLst>
                <a:ext uri="{FF2B5EF4-FFF2-40B4-BE49-F238E27FC236}">
                  <a16:creationId xmlns:a16="http://schemas.microsoft.com/office/drawing/2014/main" id="{C8CBC948-CB21-4C8B-B947-8961EBBE033B}"/>
                </a:ext>
              </a:extLst>
            </p:cNvPr>
            <p:cNvPicPr preferRelativeResize="0"/>
            <p:nvPr/>
          </p:nvPicPr>
          <p:blipFill>
            <a:blip r:embed="rId3">
              <a:alphaModFix/>
            </a:blip>
            <a:stretch>
              <a:fillRect/>
            </a:stretch>
          </p:blipFill>
          <p:spPr>
            <a:xfrm rot="-286213">
              <a:off x="1342229" y="224926"/>
              <a:ext cx="6459542" cy="4825999"/>
            </a:xfrm>
            <a:prstGeom prst="rect">
              <a:avLst/>
            </a:prstGeom>
            <a:noFill/>
            <a:ln w="9525" cap="flat" cmpd="sng">
              <a:solidFill>
                <a:srgbClr val="D9D9D9"/>
              </a:solidFill>
              <a:prstDash val="solid"/>
              <a:round/>
              <a:headEnd type="none" w="sm" len="sm"/>
              <a:tailEnd type="none" w="sm" len="sm"/>
            </a:ln>
            <a:effectLst>
              <a:outerShdw blurRad="57150" dist="19050" dir="5400000" algn="bl" rotWithShape="0">
                <a:srgbClr val="000000">
                  <a:alpha val="50000"/>
                </a:srgbClr>
              </a:outerShdw>
            </a:effectLst>
          </p:spPr>
        </p:pic>
        <p:pic>
          <p:nvPicPr>
            <p:cNvPr id="12" name="Google Shape;1144;g5b3b75a6d7_0_0">
              <a:extLst>
                <a:ext uri="{FF2B5EF4-FFF2-40B4-BE49-F238E27FC236}">
                  <a16:creationId xmlns:a16="http://schemas.microsoft.com/office/drawing/2014/main" id="{AE9DE01A-239F-49B9-9F63-09CED6687032}"/>
                </a:ext>
              </a:extLst>
            </p:cNvPr>
            <p:cNvPicPr preferRelativeResize="0"/>
            <p:nvPr/>
          </p:nvPicPr>
          <p:blipFill>
            <a:blip r:embed="rId3">
              <a:alphaModFix/>
            </a:blip>
            <a:stretch>
              <a:fillRect/>
            </a:stretch>
          </p:blipFill>
          <p:spPr>
            <a:xfrm>
              <a:off x="1342229" y="92576"/>
              <a:ext cx="6459542" cy="4825999"/>
            </a:xfrm>
            <a:prstGeom prst="rect">
              <a:avLst/>
            </a:prstGeom>
            <a:noFill/>
            <a:ln w="9525" cap="flat" cmpd="sng">
              <a:solidFill>
                <a:srgbClr val="D9D9D9"/>
              </a:solidFill>
              <a:prstDash val="solid"/>
              <a:round/>
              <a:headEnd type="none" w="sm" len="sm"/>
              <a:tailEnd type="none" w="sm" len="sm"/>
            </a:ln>
            <a:effectLst>
              <a:outerShdw blurRad="57150" dist="19050" dir="5400000" algn="bl" rotWithShape="0">
                <a:srgbClr val="000000">
                  <a:alpha val="50000"/>
                </a:srgbClr>
              </a:outerShdw>
            </a:effectLst>
          </p:spPr>
        </p:pic>
      </p:grpSp>
      <p:pic>
        <p:nvPicPr>
          <p:cNvPr id="3" name="Picture 2">
            <a:extLst>
              <a:ext uri="{FF2B5EF4-FFF2-40B4-BE49-F238E27FC236}">
                <a16:creationId xmlns:a16="http://schemas.microsoft.com/office/drawing/2014/main" id="{3B3DCC5B-5F1E-4013-8D21-72328B2F3EC9}"/>
              </a:ext>
            </a:extLst>
          </p:cNvPr>
          <p:cNvPicPr>
            <a:picLocks noChangeAspect="1"/>
          </p:cNvPicPr>
          <p:nvPr/>
        </p:nvPicPr>
        <p:blipFill rotWithShape="1">
          <a:blip r:embed="rId4"/>
          <a:srcRect b="22860"/>
          <a:stretch/>
        </p:blipFill>
        <p:spPr>
          <a:xfrm>
            <a:off x="4876800" y="1885948"/>
            <a:ext cx="3312618" cy="2667002"/>
          </a:xfrm>
          <a:prstGeom prst="rect">
            <a:avLst/>
          </a:prstGeom>
        </p:spPr>
      </p:pic>
      <p:sp>
        <p:nvSpPr>
          <p:cNvPr id="4" name="Oval 3">
            <a:extLst>
              <a:ext uri="{FF2B5EF4-FFF2-40B4-BE49-F238E27FC236}">
                <a16:creationId xmlns:a16="http://schemas.microsoft.com/office/drawing/2014/main" id="{141C5FD1-B930-46F4-9284-7A280640A898}"/>
              </a:ext>
            </a:extLst>
          </p:cNvPr>
          <p:cNvSpPr/>
          <p:nvPr/>
        </p:nvSpPr>
        <p:spPr>
          <a:xfrm>
            <a:off x="4800600" y="4476750"/>
            <a:ext cx="1752600" cy="762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694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17898"/>
            <a:ext cx="3657600" cy="5161398"/>
          </a:xfrm>
          <a:prstGeom prst="rect">
            <a:avLst/>
          </a:prstGeom>
          <a:solidFill>
            <a:srgbClr val="EE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66748"/>
            <a:ext cx="9144000" cy="76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742950"/>
            <a:ext cx="8382000" cy="615553"/>
          </a:xfrm>
          <a:prstGeom prst="rect">
            <a:avLst/>
          </a:prstGeom>
        </p:spPr>
        <p:txBody>
          <a:bodyPr wrap="square">
            <a:spAutoFit/>
          </a:bodyPr>
          <a:lstStyle/>
          <a:p>
            <a:r>
              <a:rPr lang="en-US" sz="3400" dirty="0">
                <a:solidFill>
                  <a:schemeClr val="bg1"/>
                </a:solidFill>
                <a:latin typeface="Open Sans" panose="020B0606030504020204" pitchFamily="34" charset="0"/>
                <a:ea typeface="Open Sans" panose="020B0606030504020204" pitchFamily="34" charset="0"/>
                <a:cs typeface="Open Sans" panose="020B0606030504020204" pitchFamily="34" charset="0"/>
              </a:rPr>
              <a:t>Naviance Office Hours</a:t>
            </a:r>
          </a:p>
        </p:txBody>
      </p:sp>
      <p:sp>
        <p:nvSpPr>
          <p:cNvPr id="7" name="Rectangle 6">
            <a:extLst>
              <a:ext uri="{FF2B5EF4-FFF2-40B4-BE49-F238E27FC236}">
                <a16:creationId xmlns:a16="http://schemas.microsoft.com/office/drawing/2014/main" id="{0EBA38BF-98AC-4B5D-A62D-9FC2223B755A}"/>
              </a:ext>
            </a:extLst>
          </p:cNvPr>
          <p:cNvSpPr/>
          <p:nvPr/>
        </p:nvSpPr>
        <p:spPr>
          <a:xfrm>
            <a:off x="381000" y="1885950"/>
            <a:ext cx="3657600" cy="2677656"/>
          </a:xfrm>
          <a:prstGeom prst="rect">
            <a:avLst/>
          </a:prstGeom>
        </p:spPr>
        <p:txBody>
          <a:bodyPr wrap="square">
            <a:spAutoFit/>
          </a:bodyPr>
          <a:lstStyle/>
          <a:p>
            <a:pPr lvl="0"/>
            <a:r>
              <a:rPr lang="en-US" sz="1400" dirty="0">
                <a:latin typeface="Open Sans" panose="020B0606030504020204" pitchFamily="34" charset="0"/>
                <a:ea typeface="Open Sans" panose="020B0606030504020204" pitchFamily="34" charset="0"/>
                <a:cs typeface="Open Sans" panose="020B0606030504020204" pitchFamily="34" charset="0"/>
              </a:rPr>
              <a:t>Starting in September, Tierney Brown (RCSD’s Naviance Project Consultant) will hold office hours for 1.5 hours, monthly. </a:t>
            </a:r>
          </a:p>
          <a:p>
            <a:pPr lvl="0"/>
            <a:endParaRPr lang="en-US" sz="1400" dirty="0">
              <a:latin typeface="Open Sans" panose="020B0606030504020204" pitchFamily="34" charset="0"/>
              <a:ea typeface="Open Sans" panose="020B0606030504020204" pitchFamily="34" charset="0"/>
              <a:cs typeface="Open Sans" panose="020B0606030504020204" pitchFamily="34" charset="0"/>
            </a:endParaRPr>
          </a:p>
          <a:p>
            <a:pPr lvl="0"/>
            <a:r>
              <a:rPr lang="en-US" sz="1400" dirty="0">
                <a:latin typeface="Open Sans" panose="020B0606030504020204" pitchFamily="34" charset="0"/>
                <a:ea typeface="Open Sans" panose="020B0606030504020204" pitchFamily="34" charset="0"/>
                <a:cs typeface="Open Sans" panose="020B0606030504020204" pitchFamily="34" charset="0"/>
              </a:rPr>
              <a:t>Use this time to drop-in as you have time available, ask your questions, and get answers throughout the school year.</a:t>
            </a:r>
          </a:p>
          <a:p>
            <a:pPr lvl="0"/>
            <a:endParaRPr lang="en-US" sz="1400" dirty="0">
              <a:latin typeface="Open Sans" panose="020B0606030504020204" pitchFamily="34" charset="0"/>
              <a:ea typeface="Open Sans" panose="020B0606030504020204" pitchFamily="34" charset="0"/>
              <a:cs typeface="Open Sans" panose="020B0606030504020204" pitchFamily="34" charset="0"/>
            </a:endParaRPr>
          </a:p>
          <a:p>
            <a:pPr lvl="0"/>
            <a:r>
              <a:rPr lang="en-US" sz="1400" dirty="0">
                <a:latin typeface="Open Sans" panose="020B0606030504020204" pitchFamily="34" charset="0"/>
                <a:ea typeface="Open Sans" panose="020B0606030504020204" pitchFamily="34" charset="0"/>
                <a:cs typeface="Open Sans" panose="020B0606030504020204" pitchFamily="34" charset="0"/>
              </a:rPr>
              <a:t>All meetings will be held virtually through Zoom meeting room. Crystal Clark will send log in information and calendar holds soon!</a:t>
            </a:r>
          </a:p>
        </p:txBody>
      </p:sp>
      <p:pic>
        <p:nvPicPr>
          <p:cNvPr id="2" name="Picture 1">
            <a:extLst>
              <a:ext uri="{FF2B5EF4-FFF2-40B4-BE49-F238E27FC236}">
                <a16:creationId xmlns:a16="http://schemas.microsoft.com/office/drawing/2014/main" id="{3A9777C7-6B8B-4C2A-A2B5-07D7D482A33E}"/>
              </a:ext>
            </a:extLst>
          </p:cNvPr>
          <p:cNvPicPr>
            <a:picLocks noChangeAspect="1"/>
          </p:cNvPicPr>
          <p:nvPr/>
        </p:nvPicPr>
        <p:blipFill rotWithShape="1">
          <a:blip r:embed="rId3"/>
          <a:srcRect r="1958"/>
          <a:stretch/>
        </p:blipFill>
        <p:spPr>
          <a:xfrm>
            <a:off x="4267200" y="1733550"/>
            <a:ext cx="4665171" cy="3105150"/>
          </a:xfrm>
          <a:prstGeom prst="rect">
            <a:avLst/>
          </a:prstGeom>
          <a:ln w="19050">
            <a:solidFill>
              <a:schemeClr val="accent4"/>
            </a:solidFill>
          </a:ln>
        </p:spPr>
      </p:pic>
    </p:spTree>
    <p:extLst>
      <p:ext uri="{BB962C8B-B14F-4D97-AF65-F5344CB8AC3E}">
        <p14:creationId xmlns:p14="http://schemas.microsoft.com/office/powerpoint/2010/main" val="2752178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CE7C61B-F191-4195-8B8A-A5CC1D98E872}"/>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285007" y="-17533"/>
            <a:ext cx="9692132" cy="5161033"/>
          </a:xfrm>
          <a:prstGeom prst="rect">
            <a:avLst/>
          </a:prstGeom>
        </p:spPr>
      </p:pic>
      <p:sp>
        <p:nvSpPr>
          <p:cNvPr id="5" name="Rectangle 4">
            <a:extLst>
              <a:ext uri="{FF2B5EF4-FFF2-40B4-BE49-F238E27FC236}">
                <a16:creationId xmlns:a16="http://schemas.microsoft.com/office/drawing/2014/main" id="{50E39B05-EF9F-724F-B088-3C603DF214B2}"/>
              </a:ext>
            </a:extLst>
          </p:cNvPr>
          <p:cNvSpPr/>
          <p:nvPr/>
        </p:nvSpPr>
        <p:spPr>
          <a:xfrm>
            <a:off x="397669" y="0"/>
            <a:ext cx="4874419" cy="5143500"/>
          </a:xfrm>
          <a:prstGeom prst="rect">
            <a:avLst/>
          </a:prstGeom>
          <a:solidFill>
            <a:srgbClr val="4B44C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9" name="DIAGRAM SECTION">
            <a:extLst>
              <a:ext uri="{FF2B5EF4-FFF2-40B4-BE49-F238E27FC236}">
                <a16:creationId xmlns:a16="http://schemas.microsoft.com/office/drawing/2014/main" id="{276AC89B-6312-4AC6-8CD8-D9C36ED56D55}"/>
              </a:ext>
            </a:extLst>
          </p:cNvPr>
          <p:cNvSpPr txBox="1">
            <a:spLocks noChangeArrowheads="1"/>
          </p:cNvSpPr>
          <p:nvPr/>
        </p:nvSpPr>
        <p:spPr bwMode="auto">
          <a:xfrm>
            <a:off x="819854" y="2190750"/>
            <a:ext cx="43465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17145" rIns="1714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panose="020B0604020202020204" pitchFamily="34" charset="0"/>
              </a:rPr>
              <a:t>Demonstration Time!</a:t>
            </a:r>
          </a:p>
        </p:txBody>
      </p:sp>
    </p:spTree>
    <p:extLst>
      <p:ext uri="{BB962C8B-B14F-4D97-AF65-F5344CB8AC3E}">
        <p14:creationId xmlns:p14="http://schemas.microsoft.com/office/powerpoint/2010/main" val="21314495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2">
            <a:extLst>
              <a:ext uri="{FF2B5EF4-FFF2-40B4-BE49-F238E27FC236}">
                <a16:creationId xmlns:a16="http://schemas.microsoft.com/office/drawing/2014/main" id="{579D1E27-0E49-4979-B38A-2D56047943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0"/>
            <a:ext cx="9144000" cy="3632200"/>
          </a:xfrm>
          <a:prstGeom prst="rect">
            <a:avLst/>
          </a:prstGeom>
        </p:spPr>
      </p:pic>
      <p:sp>
        <p:nvSpPr>
          <p:cNvPr id="19463" name="TextBox 10"/>
          <p:cNvSpPr txBox="1">
            <a:spLocks noChangeArrowheads="1"/>
          </p:cNvSpPr>
          <p:nvPr/>
        </p:nvSpPr>
        <p:spPr bwMode="auto">
          <a:xfrm>
            <a:off x="1219200" y="4095750"/>
            <a:ext cx="6705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JM" sz="3600" dirty="0">
                <a:latin typeface="Open Sans" charset="0"/>
                <a:cs typeface="Open Sans" charset="0"/>
              </a:rPr>
              <a:t>Student Log In Process</a:t>
            </a:r>
          </a:p>
        </p:txBody>
      </p:sp>
      <p:sp>
        <p:nvSpPr>
          <p:cNvPr id="12" name="Rectangle 11"/>
          <p:cNvSpPr/>
          <p:nvPr/>
        </p:nvSpPr>
        <p:spPr>
          <a:xfrm>
            <a:off x="533400" y="2032"/>
            <a:ext cx="2743200" cy="3630168"/>
          </a:xfrm>
          <a:prstGeom prst="rect">
            <a:avLst/>
          </a:prstGeom>
          <a:solidFill>
            <a:schemeClr val="accent4">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endParaRPr lang="en-US" sz="1800" dirty="0">
              <a:latin typeface="Open Sans"/>
              <a:cs typeface="Open Sans"/>
            </a:endParaRPr>
          </a:p>
        </p:txBody>
      </p:sp>
    </p:spTree>
    <p:extLst>
      <p:ext uri="{BB962C8B-B14F-4D97-AF65-F5344CB8AC3E}">
        <p14:creationId xmlns:p14="http://schemas.microsoft.com/office/powerpoint/2010/main" val="149912907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5" name="Shape 665"/>
          <p:cNvPicPr preferRelativeResize="0">
            <a:picLocks noGrp="1"/>
          </p:cNvPicPr>
          <p:nvPr>
            <p:ph type="pic" idx="2"/>
          </p:nvPr>
        </p:nvPicPr>
        <p:blipFill rotWithShape="1">
          <a:blip r:embed="rId3">
            <a:alphaModFix/>
          </a:blip>
          <a:srcRect/>
          <a:stretch/>
        </p:blipFill>
        <p:spPr>
          <a:xfrm>
            <a:off x="0" y="0"/>
            <a:ext cx="9144000" cy="3632100"/>
          </a:xfrm>
          <a:prstGeom prst="rect">
            <a:avLst/>
          </a:prstGeom>
          <a:noFill/>
          <a:ln>
            <a:noFill/>
          </a:ln>
        </p:spPr>
      </p:pic>
      <p:grpSp>
        <p:nvGrpSpPr>
          <p:cNvPr id="8" name="Group 7">
            <a:extLst>
              <a:ext uri="{FF2B5EF4-FFF2-40B4-BE49-F238E27FC236}">
                <a16:creationId xmlns:a16="http://schemas.microsoft.com/office/drawing/2014/main" id="{1EE41CA9-F44E-9447-9698-87F4AE5406B1}"/>
              </a:ext>
            </a:extLst>
          </p:cNvPr>
          <p:cNvGrpSpPr/>
          <p:nvPr/>
        </p:nvGrpSpPr>
        <p:grpSpPr>
          <a:xfrm>
            <a:off x="6215700" y="3790950"/>
            <a:ext cx="2852100" cy="1118313"/>
            <a:chOff x="5778575" y="3791225"/>
            <a:chExt cx="2852100" cy="1118313"/>
          </a:xfrm>
        </p:grpSpPr>
        <p:sp>
          <p:nvSpPr>
            <p:cNvPr id="666" name="Shape 666"/>
            <p:cNvSpPr txBox="1"/>
            <p:nvPr/>
          </p:nvSpPr>
          <p:spPr>
            <a:xfrm>
              <a:off x="5778575" y="4185638"/>
              <a:ext cx="2852100" cy="723900"/>
            </a:xfrm>
            <a:prstGeom prst="rect">
              <a:avLst/>
            </a:prstGeom>
            <a:noFill/>
            <a:ln>
              <a:noFill/>
            </a:ln>
          </p:spPr>
          <p:txBody>
            <a:bodyPr spcFirstLastPara="1" wrap="square" lIns="91425" tIns="45700" rIns="91425" bIns="45700" anchor="t" anchorCtr="0">
              <a:noAutofit/>
            </a:bodyPr>
            <a:lstStyle/>
            <a:p>
              <a:pPr lvl="0" algn="ctr"/>
              <a:r>
                <a:rPr lang="en-AU" sz="1200" dirty="0">
                  <a:solidFill>
                    <a:srgbClr val="484848"/>
                  </a:solidFill>
                  <a:latin typeface="Open Sans"/>
                  <a:ea typeface="Open Sans"/>
                  <a:cs typeface="Open Sans"/>
                  <a:sym typeface="Open Sans"/>
                </a:rPr>
                <a:t>Tierney Brown</a:t>
              </a:r>
            </a:p>
            <a:p>
              <a:pPr lvl="0" algn="ctr"/>
              <a:r>
                <a:rPr lang="en-AU" sz="1200" dirty="0">
                  <a:solidFill>
                    <a:srgbClr val="484848"/>
                  </a:solidFill>
                  <a:latin typeface="Open Sans"/>
                  <a:ea typeface="Open Sans"/>
                  <a:cs typeface="Open Sans"/>
                  <a:sym typeface="Open Sans"/>
                </a:rPr>
                <a:t>Tierney.Brown@Hobsons.com</a:t>
              </a:r>
              <a:endParaRPr lang="en-AU" sz="1200" u="sng" dirty="0">
                <a:solidFill>
                  <a:schemeClr val="hlink"/>
                </a:solidFill>
                <a:latin typeface="Open Sans"/>
                <a:ea typeface="Open Sans"/>
                <a:cs typeface="Open Sans"/>
                <a:sym typeface="Open Sans"/>
              </a:endParaRPr>
            </a:p>
          </p:txBody>
        </p:sp>
        <p:sp>
          <p:nvSpPr>
            <p:cNvPr id="669" name="Shape 669"/>
            <p:cNvSpPr txBox="1"/>
            <p:nvPr/>
          </p:nvSpPr>
          <p:spPr>
            <a:xfrm>
              <a:off x="5778575" y="3791225"/>
              <a:ext cx="2623500" cy="30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2000" dirty="0">
                  <a:solidFill>
                    <a:schemeClr val="dk1"/>
                  </a:solidFill>
                  <a:latin typeface="Open Sans"/>
                  <a:ea typeface="Open Sans"/>
                  <a:cs typeface="Open Sans"/>
                  <a:sym typeface="Open Sans"/>
                </a:rPr>
                <a:t>Naviance Contact</a:t>
              </a:r>
              <a:endParaRPr sz="2000" dirty="0"/>
            </a:p>
          </p:txBody>
        </p:sp>
      </p:grpSp>
      <p:grpSp>
        <p:nvGrpSpPr>
          <p:cNvPr id="7" name="Group 6">
            <a:extLst>
              <a:ext uri="{FF2B5EF4-FFF2-40B4-BE49-F238E27FC236}">
                <a16:creationId xmlns:a16="http://schemas.microsoft.com/office/drawing/2014/main" id="{9C2466E1-7017-F245-A544-2BED03593371}"/>
              </a:ext>
            </a:extLst>
          </p:cNvPr>
          <p:cNvGrpSpPr/>
          <p:nvPr/>
        </p:nvGrpSpPr>
        <p:grpSpPr>
          <a:xfrm>
            <a:off x="3692313" y="3790950"/>
            <a:ext cx="2209800" cy="1216713"/>
            <a:chOff x="3518525" y="3791225"/>
            <a:chExt cx="2209800" cy="1216713"/>
          </a:xfrm>
        </p:grpSpPr>
        <p:sp>
          <p:nvSpPr>
            <p:cNvPr id="667" name="Shape 667"/>
            <p:cNvSpPr txBox="1"/>
            <p:nvPr/>
          </p:nvSpPr>
          <p:spPr>
            <a:xfrm>
              <a:off x="3518525" y="4185638"/>
              <a:ext cx="2209800" cy="82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1200" dirty="0">
                  <a:solidFill>
                    <a:srgbClr val="484848"/>
                  </a:solidFill>
                  <a:latin typeface="Open Sans"/>
                  <a:ea typeface="Open Sans"/>
                  <a:cs typeface="Open Sans"/>
                  <a:sym typeface="Open Sans"/>
                </a:rPr>
                <a:t>Read help articles written by Naviance Experts</a:t>
              </a:r>
              <a:endParaRPr sz="1200" dirty="0"/>
            </a:p>
          </p:txBody>
        </p:sp>
        <p:sp>
          <p:nvSpPr>
            <p:cNvPr id="670" name="Shape 670"/>
            <p:cNvSpPr txBox="1"/>
            <p:nvPr/>
          </p:nvSpPr>
          <p:spPr>
            <a:xfrm>
              <a:off x="3692750" y="3791225"/>
              <a:ext cx="1771800" cy="30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2000" dirty="0">
                  <a:solidFill>
                    <a:schemeClr val="dk1"/>
                  </a:solidFill>
                  <a:latin typeface="Open Sans"/>
                  <a:ea typeface="Open Sans"/>
                  <a:cs typeface="Open Sans"/>
                  <a:sym typeface="Open Sans"/>
                </a:rPr>
                <a:t>Help Library</a:t>
              </a:r>
              <a:endParaRPr sz="2000" dirty="0"/>
            </a:p>
          </p:txBody>
        </p:sp>
      </p:grpSp>
      <p:grpSp>
        <p:nvGrpSpPr>
          <p:cNvPr id="6" name="Group 5">
            <a:extLst>
              <a:ext uri="{FF2B5EF4-FFF2-40B4-BE49-F238E27FC236}">
                <a16:creationId xmlns:a16="http://schemas.microsoft.com/office/drawing/2014/main" id="{B4B0B8D0-2091-5D4C-A112-E7661D653F08}"/>
              </a:ext>
            </a:extLst>
          </p:cNvPr>
          <p:cNvGrpSpPr/>
          <p:nvPr/>
        </p:nvGrpSpPr>
        <p:grpSpPr>
          <a:xfrm>
            <a:off x="102125" y="3790950"/>
            <a:ext cx="3276600" cy="1216713"/>
            <a:chOff x="102125" y="3791225"/>
            <a:chExt cx="3276600" cy="1216713"/>
          </a:xfrm>
        </p:grpSpPr>
        <p:sp>
          <p:nvSpPr>
            <p:cNvPr id="668" name="Shape 668"/>
            <p:cNvSpPr txBox="1"/>
            <p:nvPr/>
          </p:nvSpPr>
          <p:spPr>
            <a:xfrm>
              <a:off x="176525" y="4185638"/>
              <a:ext cx="3127800" cy="82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1200" dirty="0">
                  <a:solidFill>
                    <a:srgbClr val="484848"/>
                  </a:solidFill>
                  <a:latin typeface="Open Sans"/>
                  <a:ea typeface="Open Sans"/>
                  <a:cs typeface="Open Sans"/>
                  <a:sym typeface="Open Sans"/>
                </a:rPr>
                <a:t>Email: </a:t>
              </a:r>
              <a:r>
                <a:rPr lang="en-AU" sz="1200" u="sng" dirty="0">
                  <a:solidFill>
                    <a:schemeClr val="hlink"/>
                  </a:solidFill>
                  <a:latin typeface="Open Sans"/>
                  <a:ea typeface="Open Sans"/>
                  <a:cs typeface="Open Sans"/>
                  <a:sym typeface="Open Sans"/>
                  <a:hlinkClick r:id="rId4"/>
                </a:rPr>
                <a:t>support@naviance.com</a:t>
              </a:r>
              <a:endParaRPr sz="1200" dirty="0">
                <a:solidFill>
                  <a:srgbClr val="484848"/>
                </a:solidFill>
                <a:latin typeface="Open Sans"/>
                <a:ea typeface="Open Sans"/>
                <a:cs typeface="Open Sans"/>
                <a:sym typeface="Open Sans"/>
              </a:endParaRPr>
            </a:p>
            <a:p>
              <a:pPr marL="0" marR="0" lvl="0" indent="0" algn="ctr" rtl="0">
                <a:spcBef>
                  <a:spcPts val="0"/>
                </a:spcBef>
                <a:spcAft>
                  <a:spcPts val="0"/>
                </a:spcAft>
                <a:buNone/>
              </a:pPr>
              <a:r>
                <a:rPr lang="en-AU" sz="1200" dirty="0">
                  <a:solidFill>
                    <a:srgbClr val="484848"/>
                  </a:solidFill>
                  <a:latin typeface="Open Sans"/>
                  <a:ea typeface="Open Sans"/>
                  <a:cs typeface="Open Sans"/>
                  <a:sym typeface="Open Sans"/>
                </a:rPr>
                <a:t>Phone: 866.337.0080, option#2</a:t>
              </a:r>
              <a:endParaRPr sz="1200" dirty="0">
                <a:solidFill>
                  <a:srgbClr val="484848"/>
                </a:solidFill>
                <a:latin typeface="Open Sans"/>
                <a:ea typeface="Open Sans"/>
                <a:cs typeface="Open Sans"/>
                <a:sym typeface="Open Sans"/>
              </a:endParaRPr>
            </a:p>
            <a:p>
              <a:pPr marL="0" marR="0" lvl="0" indent="0" algn="ctr" rtl="0">
                <a:spcBef>
                  <a:spcPts val="0"/>
                </a:spcBef>
                <a:spcAft>
                  <a:spcPts val="0"/>
                </a:spcAft>
                <a:buNone/>
              </a:pPr>
              <a:r>
                <a:rPr lang="en-AU" sz="1200" dirty="0">
                  <a:solidFill>
                    <a:srgbClr val="484848"/>
                  </a:solidFill>
                  <a:latin typeface="Open Sans"/>
                  <a:ea typeface="Open Sans"/>
                  <a:cs typeface="Open Sans"/>
                  <a:sym typeface="Open Sans"/>
                </a:rPr>
                <a:t>Hours: M-F, 8 AM-7 PM EST </a:t>
              </a:r>
              <a:endParaRPr sz="1200" dirty="0"/>
            </a:p>
          </p:txBody>
        </p:sp>
        <p:sp>
          <p:nvSpPr>
            <p:cNvPr id="671" name="Shape 671"/>
            <p:cNvSpPr txBox="1"/>
            <p:nvPr/>
          </p:nvSpPr>
          <p:spPr>
            <a:xfrm>
              <a:off x="102125" y="3791225"/>
              <a:ext cx="3276600" cy="30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2000" dirty="0">
                  <a:solidFill>
                    <a:schemeClr val="dk1"/>
                  </a:solidFill>
                  <a:latin typeface="Open Sans"/>
                  <a:ea typeface="Open Sans"/>
                  <a:cs typeface="Open Sans"/>
                  <a:sym typeface="Open Sans"/>
                </a:rPr>
                <a:t>Contact Support Services</a:t>
              </a:r>
              <a:endParaRPr sz="2000" dirty="0">
                <a:solidFill>
                  <a:schemeClr val="dk1"/>
                </a:solidFill>
                <a:latin typeface="Open Sans"/>
                <a:ea typeface="Open Sans"/>
                <a:cs typeface="Open Sans"/>
                <a:sym typeface="Open Sans"/>
              </a:endParaRPr>
            </a:p>
          </p:txBody>
        </p:sp>
      </p:grpSp>
      <p:sp>
        <p:nvSpPr>
          <p:cNvPr id="672" name="Shape 672"/>
          <p:cNvSpPr/>
          <p:nvPr/>
        </p:nvSpPr>
        <p:spPr>
          <a:xfrm>
            <a:off x="533400" y="0"/>
            <a:ext cx="2590800" cy="3632100"/>
          </a:xfrm>
          <a:prstGeom prst="rect">
            <a:avLst/>
          </a:prstGeom>
          <a:solidFill>
            <a:schemeClr val="accent3">
              <a:alpha val="84710"/>
            </a:schemeClr>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a:ea typeface="Open Sans"/>
              <a:cs typeface="Open Sans"/>
              <a:sym typeface="Open Sans"/>
            </a:endParaRPr>
          </a:p>
        </p:txBody>
      </p:sp>
      <p:sp>
        <p:nvSpPr>
          <p:cNvPr id="673" name="Shape 673"/>
          <p:cNvSpPr txBox="1"/>
          <p:nvPr/>
        </p:nvSpPr>
        <p:spPr>
          <a:xfrm>
            <a:off x="704377" y="742950"/>
            <a:ext cx="2419800" cy="1219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Font typeface="Arial"/>
              <a:buNone/>
            </a:pPr>
            <a:r>
              <a:rPr lang="en-AU" sz="3000">
                <a:solidFill>
                  <a:schemeClr val="lt1"/>
                </a:solidFill>
                <a:latin typeface="Open Sans"/>
                <a:ea typeface="Open Sans"/>
                <a:cs typeface="Open Sans"/>
                <a:sym typeface="Open Sans"/>
              </a:rPr>
              <a:t>Additional Resources</a:t>
            </a:r>
            <a:endParaRPr sz="3000"/>
          </a:p>
        </p:txBody>
      </p:sp>
      <p:pic>
        <p:nvPicPr>
          <p:cNvPr id="674" name="Shape 674" descr="help-with-circle.png"/>
          <p:cNvPicPr preferRelativeResize="0"/>
          <p:nvPr/>
        </p:nvPicPr>
        <p:blipFill rotWithShape="1">
          <a:blip r:embed="rId5">
            <a:alphaModFix/>
          </a:blip>
          <a:srcRect/>
          <a:stretch/>
        </p:blipFill>
        <p:spPr>
          <a:xfrm>
            <a:off x="1641230" y="1870725"/>
            <a:ext cx="546100" cy="546100"/>
          </a:xfrm>
          <a:prstGeom prst="rect">
            <a:avLst/>
          </a:prstGeom>
          <a:noFill/>
          <a:ln>
            <a:noFill/>
          </a:ln>
        </p:spPr>
      </p:pic>
    </p:spTree>
    <p:extLst>
      <p:ext uri="{BB962C8B-B14F-4D97-AF65-F5344CB8AC3E}">
        <p14:creationId xmlns:p14="http://schemas.microsoft.com/office/powerpoint/2010/main" val="4119789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8"/>
          <p:cNvPicPr preferRelativeResize="0">
            <a:picLocks noGrp="1"/>
          </p:cNvPicPr>
          <p:nvPr>
            <p:ph type="pic" idx="2"/>
          </p:nvPr>
        </p:nvPicPr>
        <p:blipFill rotWithShape="1">
          <a:blip r:embed="rId3">
            <a:alphaModFix/>
          </a:blip>
          <a:srcRect t="7812" b="7811"/>
          <a:stretch/>
        </p:blipFill>
        <p:spPr>
          <a:xfrm>
            <a:off x="0" y="0"/>
            <a:ext cx="9144000" cy="5143500"/>
          </a:xfrm>
          <a:prstGeom prst="rect">
            <a:avLst/>
          </a:prstGeom>
          <a:noFill/>
          <a:ln>
            <a:noFill/>
          </a:ln>
        </p:spPr>
      </p:pic>
      <p:sp>
        <p:nvSpPr>
          <p:cNvPr id="193" name="Google Shape;193;p18"/>
          <p:cNvSpPr/>
          <p:nvPr/>
        </p:nvSpPr>
        <p:spPr>
          <a:xfrm>
            <a:off x="0" y="1733550"/>
            <a:ext cx="9158288" cy="1676400"/>
          </a:xfrm>
          <a:prstGeom prst="rect">
            <a:avLst/>
          </a:prstGeom>
          <a:solidFill>
            <a:schemeClr val="accent3">
              <a:alpha val="67843"/>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94" name="Google Shape;194;p18" descr="LOGO_Hobsons_1COL_WHITE.eps"/>
          <p:cNvPicPr preferRelativeResize="0"/>
          <p:nvPr/>
        </p:nvPicPr>
        <p:blipFill rotWithShape="1">
          <a:blip r:embed="rId4">
            <a:alphaModFix/>
          </a:blip>
          <a:srcRect/>
          <a:stretch/>
        </p:blipFill>
        <p:spPr>
          <a:xfrm>
            <a:off x="609600" y="4552950"/>
            <a:ext cx="1600200" cy="314325"/>
          </a:xfrm>
          <a:prstGeom prst="rect">
            <a:avLst/>
          </a:prstGeom>
          <a:noFill/>
          <a:ln>
            <a:noFill/>
          </a:ln>
        </p:spPr>
      </p:pic>
      <p:sp>
        <p:nvSpPr>
          <p:cNvPr id="195" name="Google Shape;195;p18"/>
          <p:cNvSpPr txBox="1"/>
          <p:nvPr/>
        </p:nvSpPr>
        <p:spPr>
          <a:xfrm>
            <a:off x="-14288" y="2343150"/>
            <a:ext cx="9158288" cy="762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a:solidFill>
                  <a:schemeClr val="lt1"/>
                </a:solidFill>
                <a:latin typeface="Open Sans"/>
                <a:ea typeface="Open Sans"/>
                <a:cs typeface="Open Sans"/>
                <a:sym typeface="Open Sans"/>
              </a:rPr>
              <a:t>Thank you | Questions</a:t>
            </a:r>
            <a:endParaRPr sz="3200">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17898"/>
            <a:ext cx="3657600" cy="5161398"/>
          </a:xfrm>
          <a:prstGeom prst="rect">
            <a:avLst/>
          </a:prstGeom>
          <a:solidFill>
            <a:srgbClr val="EE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66748"/>
            <a:ext cx="9144000" cy="76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742950"/>
            <a:ext cx="8382000" cy="615553"/>
          </a:xfrm>
          <a:prstGeom prst="rect">
            <a:avLst/>
          </a:prstGeom>
        </p:spPr>
        <p:txBody>
          <a:bodyPr wrap="square">
            <a:spAutoFit/>
          </a:bodyPr>
          <a:lstStyle/>
          <a:p>
            <a:r>
              <a:rPr lang="en-US" sz="3400" dirty="0">
                <a:solidFill>
                  <a:schemeClr val="bg1"/>
                </a:solidFill>
                <a:latin typeface="Open Sans" panose="020B0606030504020204" pitchFamily="34" charset="0"/>
                <a:ea typeface="Open Sans" panose="020B0606030504020204" pitchFamily="34" charset="0"/>
                <a:cs typeface="Open Sans" panose="020B0606030504020204" pitchFamily="34" charset="0"/>
              </a:rPr>
              <a:t>Go to Clever Website</a:t>
            </a:r>
          </a:p>
        </p:txBody>
      </p:sp>
      <p:sp>
        <p:nvSpPr>
          <p:cNvPr id="10" name="Rectangle 9">
            <a:extLst>
              <a:ext uri="{FF2B5EF4-FFF2-40B4-BE49-F238E27FC236}">
                <a16:creationId xmlns:a16="http://schemas.microsoft.com/office/drawing/2014/main" id="{4465D7F5-E89A-4D4A-87C3-0877F13C0D13}"/>
              </a:ext>
            </a:extLst>
          </p:cNvPr>
          <p:cNvSpPr/>
          <p:nvPr/>
        </p:nvSpPr>
        <p:spPr>
          <a:xfrm>
            <a:off x="304800" y="2571750"/>
            <a:ext cx="3810000" cy="769441"/>
          </a:xfrm>
          <a:prstGeom prst="rect">
            <a:avLst/>
          </a:prstGeom>
        </p:spPr>
        <p:txBody>
          <a:bodyPr wrap="square">
            <a:spAutoFit/>
          </a:bodyPr>
          <a:lstStyle/>
          <a:p>
            <a:pPr lvl="0" algn="ctr"/>
            <a:r>
              <a:rPr lang="en-US" sz="2000" dirty="0">
                <a:latin typeface="Open Sans" panose="020B0606030504020204" pitchFamily="34" charset="0"/>
                <a:ea typeface="Open Sans" panose="020B0606030504020204" pitchFamily="34" charset="0"/>
                <a:cs typeface="Open Sans" panose="020B0606030504020204" pitchFamily="34" charset="0"/>
              </a:rPr>
              <a:t>Students will navigate to </a:t>
            </a:r>
          </a:p>
          <a:p>
            <a:pPr lvl="0" algn="ctr"/>
            <a:r>
              <a:rPr lang="en-US" sz="2400" dirty="0"/>
              <a:t>clever.com/in/</a:t>
            </a:r>
            <a:r>
              <a:rPr lang="en-US" sz="2400" dirty="0" err="1"/>
              <a:t>rochestercsd</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224F6B94-103A-495B-85E1-9D0DCB3043B3}"/>
              </a:ext>
            </a:extLst>
          </p:cNvPr>
          <p:cNvPicPr>
            <a:picLocks noChangeAspect="1"/>
          </p:cNvPicPr>
          <p:nvPr/>
        </p:nvPicPr>
        <p:blipFill>
          <a:blip r:embed="rId3"/>
          <a:stretch>
            <a:fillRect/>
          </a:stretch>
        </p:blipFill>
        <p:spPr>
          <a:xfrm>
            <a:off x="4356020" y="1657350"/>
            <a:ext cx="4470560" cy="3064349"/>
          </a:xfrm>
          <a:prstGeom prst="rect">
            <a:avLst/>
          </a:prstGeom>
        </p:spPr>
      </p:pic>
    </p:spTree>
    <p:extLst>
      <p:ext uri="{BB962C8B-B14F-4D97-AF65-F5344CB8AC3E}">
        <p14:creationId xmlns:p14="http://schemas.microsoft.com/office/powerpoint/2010/main" val="19501958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19050"/>
            <a:ext cx="3657600" cy="5161398"/>
          </a:xfrm>
          <a:prstGeom prst="rect">
            <a:avLst/>
          </a:prstGeom>
          <a:solidFill>
            <a:srgbClr val="EE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66748"/>
            <a:ext cx="9144000" cy="76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742950"/>
            <a:ext cx="8382000" cy="615553"/>
          </a:xfrm>
          <a:prstGeom prst="rect">
            <a:avLst/>
          </a:prstGeom>
        </p:spPr>
        <p:txBody>
          <a:bodyPr wrap="square">
            <a:spAutoFit/>
          </a:bodyPr>
          <a:lstStyle/>
          <a:p>
            <a:r>
              <a:rPr lang="en-US" sz="3400" dirty="0">
                <a:solidFill>
                  <a:schemeClr val="bg1"/>
                </a:solidFill>
                <a:latin typeface="Open Sans" panose="020B0606030504020204" pitchFamily="34" charset="0"/>
                <a:ea typeface="Open Sans" panose="020B0606030504020204" pitchFamily="34" charset="0"/>
                <a:cs typeface="Open Sans" panose="020B0606030504020204" pitchFamily="34" charset="0"/>
              </a:rPr>
              <a:t>Log in through Google RCSD Credentials</a:t>
            </a:r>
          </a:p>
        </p:txBody>
      </p:sp>
      <p:sp>
        <p:nvSpPr>
          <p:cNvPr id="10" name="Rectangle 9">
            <a:extLst>
              <a:ext uri="{FF2B5EF4-FFF2-40B4-BE49-F238E27FC236}">
                <a16:creationId xmlns:a16="http://schemas.microsoft.com/office/drawing/2014/main" id="{4465D7F5-E89A-4D4A-87C3-0877F13C0D13}"/>
              </a:ext>
            </a:extLst>
          </p:cNvPr>
          <p:cNvSpPr/>
          <p:nvPr/>
        </p:nvSpPr>
        <p:spPr>
          <a:xfrm>
            <a:off x="304800" y="2038350"/>
            <a:ext cx="3898820" cy="2169825"/>
          </a:xfrm>
          <a:prstGeom prst="rect">
            <a:avLst/>
          </a:prstGeom>
        </p:spPr>
        <p:txBody>
          <a:bodyPr wrap="square">
            <a:spAutoFit/>
          </a:bodyPr>
          <a:lstStyle/>
          <a:p>
            <a:pPr lvl="0" algn="ctr"/>
            <a:r>
              <a:rPr lang="en-US" sz="2000" dirty="0">
                <a:latin typeface="Open Sans" panose="020B0606030504020204" pitchFamily="34" charset="0"/>
                <a:ea typeface="Open Sans" panose="020B0606030504020204" pitchFamily="34" charset="0"/>
                <a:cs typeface="Open Sans" panose="020B0606030504020204" pitchFamily="34" charset="0"/>
              </a:rPr>
              <a:t>Click box titled “Students Only- Log in with Google”</a:t>
            </a:r>
          </a:p>
          <a:p>
            <a:pPr lv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0"/>
            <a:r>
              <a:rPr lang="en-US" sz="2000" dirty="0">
                <a:latin typeface="Open Sans" panose="020B0606030504020204" pitchFamily="34" charset="0"/>
                <a:ea typeface="Open Sans" panose="020B0606030504020204" pitchFamily="34" charset="0"/>
                <a:cs typeface="Open Sans" panose="020B0606030504020204" pitchFamily="34" charset="0"/>
              </a:rPr>
              <a:t>RCSD Google Credentials:</a:t>
            </a:r>
          </a:p>
          <a:p>
            <a:pPr lvl="0"/>
            <a:endParaRPr lang="en-US" sz="1000" dirty="0">
              <a:latin typeface="Open Sans" panose="020B0606030504020204" pitchFamily="34" charset="0"/>
              <a:ea typeface="Open Sans" panose="020B0606030504020204" pitchFamily="34" charset="0"/>
              <a:cs typeface="Open Sans" panose="020B0606030504020204" pitchFamily="34" charset="0"/>
            </a:endParaRPr>
          </a:p>
          <a:p>
            <a:pPr lvl="0"/>
            <a:r>
              <a:rPr lang="nl-NL" u="sng" dirty="0"/>
              <a:t>Username</a:t>
            </a:r>
            <a:r>
              <a:rPr lang="nl-NL" dirty="0"/>
              <a:t>:890_____@rcsd121.org</a:t>
            </a:r>
          </a:p>
          <a:p>
            <a:pPr lvl="0"/>
            <a:endParaRPr lang="nl-NL" sz="500" u="sng" dirty="0"/>
          </a:p>
          <a:p>
            <a:pPr lvl="0"/>
            <a:r>
              <a:rPr lang="nl-NL" u="sng" dirty="0"/>
              <a:t>Password</a:t>
            </a:r>
            <a:r>
              <a:rPr lang="nl-NL" dirty="0"/>
              <a:t>: Google password</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224F6B94-103A-495B-85E1-9D0DCB3043B3}"/>
              </a:ext>
            </a:extLst>
          </p:cNvPr>
          <p:cNvPicPr>
            <a:picLocks noChangeAspect="1"/>
          </p:cNvPicPr>
          <p:nvPr/>
        </p:nvPicPr>
        <p:blipFill>
          <a:blip r:embed="rId3"/>
          <a:stretch>
            <a:fillRect/>
          </a:stretch>
        </p:blipFill>
        <p:spPr>
          <a:xfrm>
            <a:off x="4356020" y="1657350"/>
            <a:ext cx="4470560" cy="3064349"/>
          </a:xfrm>
          <a:prstGeom prst="rect">
            <a:avLst/>
          </a:prstGeom>
        </p:spPr>
      </p:pic>
      <p:sp>
        <p:nvSpPr>
          <p:cNvPr id="2" name="Rectangle 1">
            <a:extLst>
              <a:ext uri="{FF2B5EF4-FFF2-40B4-BE49-F238E27FC236}">
                <a16:creationId xmlns:a16="http://schemas.microsoft.com/office/drawing/2014/main" id="{5FC5CFAD-9484-435E-A8D2-C7F4600C5AF9}"/>
              </a:ext>
            </a:extLst>
          </p:cNvPr>
          <p:cNvSpPr/>
          <p:nvPr/>
        </p:nvSpPr>
        <p:spPr>
          <a:xfrm>
            <a:off x="4724400" y="2495550"/>
            <a:ext cx="2209800" cy="381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7873F20-B554-4DAF-BC0E-538A96B0254E}"/>
              </a:ext>
            </a:extLst>
          </p:cNvPr>
          <p:cNvCxnSpPr>
            <a:cxnSpLocks/>
          </p:cNvCxnSpPr>
          <p:nvPr/>
        </p:nvCxnSpPr>
        <p:spPr>
          <a:xfrm>
            <a:off x="4737022" y="2952750"/>
            <a:ext cx="2120978" cy="838201"/>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CCCF66A0-756B-432C-AB29-6B17F8F45D54}"/>
              </a:ext>
            </a:extLst>
          </p:cNvPr>
          <p:cNvCxnSpPr>
            <a:cxnSpLocks/>
          </p:cNvCxnSpPr>
          <p:nvPr/>
        </p:nvCxnSpPr>
        <p:spPr>
          <a:xfrm flipV="1">
            <a:off x="4737022" y="2952751"/>
            <a:ext cx="2120978" cy="761999"/>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8662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19050"/>
            <a:ext cx="3657600" cy="5161398"/>
          </a:xfrm>
          <a:prstGeom prst="rect">
            <a:avLst/>
          </a:prstGeom>
          <a:solidFill>
            <a:srgbClr val="EE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66748"/>
            <a:ext cx="9144000" cy="76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742950"/>
            <a:ext cx="8382000" cy="615553"/>
          </a:xfrm>
          <a:prstGeom prst="rect">
            <a:avLst/>
          </a:prstGeom>
        </p:spPr>
        <p:txBody>
          <a:bodyPr wrap="square">
            <a:spAutoFit/>
          </a:bodyPr>
          <a:lstStyle/>
          <a:p>
            <a:r>
              <a:rPr lang="en-US" sz="3400" dirty="0">
                <a:solidFill>
                  <a:schemeClr val="bg1"/>
                </a:solidFill>
                <a:latin typeface="Open Sans" panose="020B0606030504020204" pitchFamily="34" charset="0"/>
                <a:ea typeface="Open Sans" panose="020B0606030504020204" pitchFamily="34" charset="0"/>
                <a:cs typeface="Open Sans" panose="020B0606030504020204" pitchFamily="34" charset="0"/>
              </a:rPr>
              <a:t>Click on Naviance Student Icon</a:t>
            </a:r>
          </a:p>
        </p:txBody>
      </p:sp>
      <p:sp>
        <p:nvSpPr>
          <p:cNvPr id="10" name="Rectangle 9">
            <a:extLst>
              <a:ext uri="{FF2B5EF4-FFF2-40B4-BE49-F238E27FC236}">
                <a16:creationId xmlns:a16="http://schemas.microsoft.com/office/drawing/2014/main" id="{4465D7F5-E89A-4D4A-87C3-0877F13C0D13}"/>
              </a:ext>
            </a:extLst>
          </p:cNvPr>
          <p:cNvSpPr/>
          <p:nvPr/>
        </p:nvSpPr>
        <p:spPr>
          <a:xfrm>
            <a:off x="381000" y="2546687"/>
            <a:ext cx="3581400" cy="1015663"/>
          </a:xfrm>
          <a:prstGeom prst="rect">
            <a:avLst/>
          </a:prstGeom>
        </p:spPr>
        <p:txBody>
          <a:bodyPr wrap="square">
            <a:spAutoFit/>
          </a:bodyPr>
          <a:lstStyle/>
          <a:p>
            <a:pPr lvl="0" algn="ctr"/>
            <a:r>
              <a:rPr lang="en-US" sz="2000" dirty="0">
                <a:latin typeface="Open Sans" panose="020B0606030504020204" pitchFamily="34" charset="0"/>
                <a:ea typeface="Open Sans" panose="020B0606030504020204" pitchFamily="34" charset="0"/>
                <a:cs typeface="Open Sans" panose="020B0606030504020204" pitchFamily="34" charset="0"/>
              </a:rPr>
              <a:t>Locate and click the Naviance Student icon to complete the log in process</a:t>
            </a:r>
          </a:p>
        </p:txBody>
      </p:sp>
      <p:grpSp>
        <p:nvGrpSpPr>
          <p:cNvPr id="15" name="Group 14">
            <a:extLst>
              <a:ext uri="{FF2B5EF4-FFF2-40B4-BE49-F238E27FC236}">
                <a16:creationId xmlns:a16="http://schemas.microsoft.com/office/drawing/2014/main" id="{D4AB1CCB-7A20-4509-9AE0-0A87FB605AA1}"/>
              </a:ext>
            </a:extLst>
          </p:cNvPr>
          <p:cNvGrpSpPr/>
          <p:nvPr/>
        </p:nvGrpSpPr>
        <p:grpSpPr>
          <a:xfrm>
            <a:off x="4332995" y="2466975"/>
            <a:ext cx="4335633" cy="2495550"/>
            <a:chOff x="4267200" y="1733550"/>
            <a:chExt cx="4335633" cy="2495550"/>
          </a:xfrm>
        </p:grpSpPr>
        <p:pic>
          <p:nvPicPr>
            <p:cNvPr id="1026" name="Picture 2">
              <a:extLst>
                <a:ext uri="{FF2B5EF4-FFF2-40B4-BE49-F238E27FC236}">
                  <a16:creationId xmlns:a16="http://schemas.microsoft.com/office/drawing/2014/main" id="{53D5B6CC-7A2B-4F6A-9631-A25ED5FD17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733550"/>
              <a:ext cx="4335633" cy="24955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8A276D8-45D8-4FAD-BE39-89BD318D59F6}"/>
                </a:ext>
              </a:extLst>
            </p:cNvPr>
            <p:cNvPicPr>
              <a:picLocks noChangeAspect="1"/>
            </p:cNvPicPr>
            <p:nvPr/>
          </p:nvPicPr>
          <p:blipFill rotWithShape="1">
            <a:blip r:embed="rId4"/>
            <a:srcRect l="1" r="1221"/>
            <a:stretch/>
          </p:blipFill>
          <p:spPr>
            <a:xfrm>
              <a:off x="4387930" y="3459681"/>
              <a:ext cx="284462" cy="266909"/>
            </a:xfrm>
            <a:prstGeom prst="rect">
              <a:avLst/>
            </a:prstGeom>
          </p:spPr>
        </p:pic>
      </p:grpSp>
      <p:pic>
        <p:nvPicPr>
          <p:cNvPr id="14" name="Picture 13">
            <a:extLst>
              <a:ext uri="{FF2B5EF4-FFF2-40B4-BE49-F238E27FC236}">
                <a16:creationId xmlns:a16="http://schemas.microsoft.com/office/drawing/2014/main" id="{A42C4387-5DCD-4345-8CE4-D8F27C5037F1}"/>
              </a:ext>
            </a:extLst>
          </p:cNvPr>
          <p:cNvPicPr>
            <a:picLocks noChangeAspect="1"/>
          </p:cNvPicPr>
          <p:nvPr/>
        </p:nvPicPr>
        <p:blipFill>
          <a:blip r:embed="rId4"/>
          <a:stretch>
            <a:fillRect/>
          </a:stretch>
        </p:blipFill>
        <p:spPr>
          <a:xfrm>
            <a:off x="5810210" y="1585894"/>
            <a:ext cx="781090" cy="723937"/>
          </a:xfrm>
          <a:prstGeom prst="rect">
            <a:avLst/>
          </a:prstGeom>
        </p:spPr>
      </p:pic>
      <p:cxnSp>
        <p:nvCxnSpPr>
          <p:cNvPr id="17" name="Straight Connector 16">
            <a:extLst>
              <a:ext uri="{FF2B5EF4-FFF2-40B4-BE49-F238E27FC236}">
                <a16:creationId xmlns:a16="http://schemas.microsoft.com/office/drawing/2014/main" id="{9F2CE650-429A-40A6-B2D7-6A6309315B46}"/>
              </a:ext>
            </a:extLst>
          </p:cNvPr>
          <p:cNvCxnSpPr>
            <a:cxnSpLocks/>
          </p:cNvCxnSpPr>
          <p:nvPr/>
        </p:nvCxnSpPr>
        <p:spPr>
          <a:xfrm flipV="1">
            <a:off x="4495800" y="1585894"/>
            <a:ext cx="1314410" cy="2607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7CF20CE-9D70-4292-A69F-DF98D7664032}"/>
              </a:ext>
            </a:extLst>
          </p:cNvPr>
          <p:cNvCxnSpPr>
            <a:cxnSpLocks/>
          </p:cNvCxnSpPr>
          <p:nvPr/>
        </p:nvCxnSpPr>
        <p:spPr>
          <a:xfrm flipV="1">
            <a:off x="4738187" y="2314630"/>
            <a:ext cx="1804987" cy="21162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553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2" descr="Screen Shot 2015-08-14 at 2.02.47 PM.png">
            <a:extLst>
              <a:ext uri="{FF2B5EF4-FFF2-40B4-BE49-F238E27FC236}">
                <a16:creationId xmlns:a16="http://schemas.microsoft.com/office/drawing/2014/main" id="{2CA628BD-8D03-4D74-8260-AA79BA3EAAF2}"/>
              </a:ext>
            </a:extLst>
          </p:cNvPr>
          <p:cNvPicPr>
            <a:picLocks noChangeAspect="1"/>
          </p:cNvPicPr>
          <p:nvPr/>
        </p:nvPicPr>
        <p:blipFill rotWithShape="1">
          <a:blip r:embed="rId3">
            <a:extLst>
              <a:ext uri="{28A0092B-C50C-407E-A947-70E740481C1C}">
                <a14:useLocalDpi xmlns:a14="http://schemas.microsoft.com/office/drawing/2010/main"/>
              </a:ext>
            </a:extLst>
          </a:blip>
          <a:srcRect l="1786" t="28059" r="1786" b="1786"/>
          <a:stretch/>
        </p:blipFill>
        <p:spPr>
          <a:xfrm>
            <a:off x="0" y="-95250"/>
            <a:ext cx="9144000" cy="3742053"/>
          </a:xfrm>
          <a:prstGeom prst="rect">
            <a:avLst/>
          </a:prstGeom>
        </p:spPr>
      </p:pic>
      <p:sp>
        <p:nvSpPr>
          <p:cNvPr id="12" name="Rectangle 11"/>
          <p:cNvSpPr/>
          <p:nvPr/>
        </p:nvSpPr>
        <p:spPr>
          <a:xfrm>
            <a:off x="533400" y="-127995"/>
            <a:ext cx="2743200" cy="3807542"/>
          </a:xfrm>
          <a:prstGeom prst="rect">
            <a:avLst/>
          </a:prstGeom>
          <a:solidFill>
            <a:schemeClr val="accent4">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endParaRPr lang="en-US" sz="1800" dirty="0">
              <a:latin typeface="Open Sans"/>
              <a:cs typeface="Open Sans"/>
            </a:endParaRPr>
          </a:p>
        </p:txBody>
      </p:sp>
      <p:sp>
        <p:nvSpPr>
          <p:cNvPr id="11" name="TextBox 10">
            <a:extLst>
              <a:ext uri="{FF2B5EF4-FFF2-40B4-BE49-F238E27FC236}">
                <a16:creationId xmlns:a16="http://schemas.microsoft.com/office/drawing/2014/main" id="{B7DD74F8-3C1E-448B-AD5F-4EC8954BA3A0}"/>
              </a:ext>
            </a:extLst>
          </p:cNvPr>
          <p:cNvSpPr txBox="1">
            <a:spLocks noChangeArrowheads="1"/>
          </p:cNvSpPr>
          <p:nvPr/>
        </p:nvSpPr>
        <p:spPr bwMode="auto">
          <a:xfrm>
            <a:off x="1238250" y="3997464"/>
            <a:ext cx="66675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JM" sz="4000" dirty="0">
                <a:latin typeface="Open Sans" charset="0"/>
                <a:cs typeface="Open Sans" charset="0"/>
              </a:rPr>
              <a:t>Staff Log In Process</a:t>
            </a:r>
          </a:p>
        </p:txBody>
      </p:sp>
    </p:spTree>
    <p:extLst>
      <p:ext uri="{BB962C8B-B14F-4D97-AF65-F5344CB8AC3E}">
        <p14:creationId xmlns:p14="http://schemas.microsoft.com/office/powerpoint/2010/main" val="8387959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19050"/>
            <a:ext cx="3657600" cy="5161398"/>
          </a:xfrm>
          <a:prstGeom prst="rect">
            <a:avLst/>
          </a:prstGeom>
          <a:solidFill>
            <a:srgbClr val="EE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66748"/>
            <a:ext cx="9144000" cy="76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742950"/>
            <a:ext cx="8382000" cy="615553"/>
          </a:xfrm>
          <a:prstGeom prst="rect">
            <a:avLst/>
          </a:prstGeom>
        </p:spPr>
        <p:txBody>
          <a:bodyPr wrap="square">
            <a:spAutoFit/>
          </a:bodyPr>
          <a:lstStyle/>
          <a:p>
            <a:r>
              <a:rPr lang="en-US" sz="3400" dirty="0">
                <a:solidFill>
                  <a:schemeClr val="bg1"/>
                </a:solidFill>
                <a:latin typeface="Open Sans" panose="020B0606030504020204" pitchFamily="34" charset="0"/>
                <a:ea typeface="Open Sans" panose="020B0606030504020204" pitchFamily="34" charset="0"/>
                <a:cs typeface="Open Sans" panose="020B0606030504020204" pitchFamily="34" charset="0"/>
              </a:rPr>
              <a:t>Go to Naviance Staff Website</a:t>
            </a:r>
          </a:p>
        </p:txBody>
      </p:sp>
      <p:sp>
        <p:nvSpPr>
          <p:cNvPr id="10" name="Rectangle 9">
            <a:extLst>
              <a:ext uri="{FF2B5EF4-FFF2-40B4-BE49-F238E27FC236}">
                <a16:creationId xmlns:a16="http://schemas.microsoft.com/office/drawing/2014/main" id="{4465D7F5-E89A-4D4A-87C3-0877F13C0D13}"/>
              </a:ext>
            </a:extLst>
          </p:cNvPr>
          <p:cNvSpPr/>
          <p:nvPr/>
        </p:nvSpPr>
        <p:spPr>
          <a:xfrm>
            <a:off x="304800" y="2238911"/>
            <a:ext cx="3803810" cy="1569660"/>
          </a:xfrm>
          <a:prstGeom prst="rect">
            <a:avLst/>
          </a:prstGeom>
        </p:spPr>
        <p:txBody>
          <a:bodyPr wrap="square">
            <a:spAutoFit/>
          </a:bodyPr>
          <a:lstStyle/>
          <a:p>
            <a:pPr lvl="0" algn="ctr"/>
            <a:r>
              <a:rPr lang="en-US" sz="2000" dirty="0">
                <a:latin typeface="Open Sans" panose="020B0606030504020204" pitchFamily="34" charset="0"/>
                <a:ea typeface="Open Sans" panose="020B0606030504020204" pitchFamily="34" charset="0"/>
                <a:cs typeface="Open Sans" panose="020B0606030504020204" pitchFamily="34" charset="0"/>
              </a:rPr>
              <a:t>Staff should navigate to </a:t>
            </a:r>
            <a:r>
              <a:rPr lang="en-US" sz="3600" i="1" dirty="0">
                <a:latin typeface="Open Sans" panose="020B0606030504020204" pitchFamily="34" charset="0"/>
                <a:ea typeface="Open Sans" panose="020B0606030504020204" pitchFamily="34" charset="0"/>
                <a:cs typeface="Open Sans" panose="020B0606030504020204" pitchFamily="34" charset="0"/>
              </a:rPr>
              <a:t>id.naviance.com </a:t>
            </a:r>
          </a:p>
          <a:p>
            <a:pPr lvl="0" algn="ctr"/>
            <a:endParaRPr lang="en-US" sz="2000" i="1" dirty="0">
              <a:latin typeface="Open Sans" panose="020B0606030504020204" pitchFamily="34" charset="0"/>
              <a:ea typeface="Open Sans" panose="020B0606030504020204" pitchFamily="34" charset="0"/>
              <a:cs typeface="Open Sans" panose="020B0606030504020204" pitchFamily="34" charset="0"/>
            </a:endParaRPr>
          </a:p>
          <a:p>
            <a:pPr lvl="0" algn="ctr"/>
            <a:r>
              <a:rPr lang="en-US" sz="2000" dirty="0">
                <a:latin typeface="Open Sans" panose="020B0606030504020204" pitchFamily="34" charset="0"/>
                <a:ea typeface="Open Sans" panose="020B0606030504020204" pitchFamily="34" charset="0"/>
                <a:cs typeface="Open Sans" panose="020B0606030504020204" pitchFamily="34" charset="0"/>
              </a:rPr>
              <a:t>Click “Sign in with Naviance ID”</a:t>
            </a:r>
          </a:p>
        </p:txBody>
      </p:sp>
      <p:pic>
        <p:nvPicPr>
          <p:cNvPr id="2" name="Picture 1">
            <a:extLst>
              <a:ext uri="{FF2B5EF4-FFF2-40B4-BE49-F238E27FC236}">
                <a16:creationId xmlns:a16="http://schemas.microsoft.com/office/drawing/2014/main" id="{B1A19FB4-6668-4985-A666-EEBC2FD731EC}"/>
              </a:ext>
            </a:extLst>
          </p:cNvPr>
          <p:cNvPicPr>
            <a:picLocks noChangeAspect="1"/>
          </p:cNvPicPr>
          <p:nvPr/>
        </p:nvPicPr>
        <p:blipFill>
          <a:blip r:embed="rId3"/>
          <a:stretch>
            <a:fillRect/>
          </a:stretch>
        </p:blipFill>
        <p:spPr>
          <a:xfrm>
            <a:off x="5234094" y="1504950"/>
            <a:ext cx="2562011" cy="3584685"/>
          </a:xfrm>
          <a:prstGeom prst="rect">
            <a:avLst/>
          </a:prstGeom>
        </p:spPr>
      </p:pic>
      <p:cxnSp>
        <p:nvCxnSpPr>
          <p:cNvPr id="7" name="Straight Arrow Connector 6">
            <a:extLst>
              <a:ext uri="{FF2B5EF4-FFF2-40B4-BE49-F238E27FC236}">
                <a16:creationId xmlns:a16="http://schemas.microsoft.com/office/drawing/2014/main" id="{838AAFEA-488C-4A22-A1AF-FD90F449EC0A}"/>
              </a:ext>
            </a:extLst>
          </p:cNvPr>
          <p:cNvCxnSpPr>
            <a:cxnSpLocks/>
          </p:cNvCxnSpPr>
          <p:nvPr/>
        </p:nvCxnSpPr>
        <p:spPr>
          <a:xfrm flipH="1">
            <a:off x="7198411" y="2495550"/>
            <a:ext cx="950119" cy="0"/>
          </a:xfrm>
          <a:prstGeom prst="straightConnector1">
            <a:avLst/>
          </a:prstGeom>
          <a:ln w="762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5553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1152"/>
            <a:ext cx="3657600" cy="5161398"/>
          </a:xfrm>
          <a:prstGeom prst="rect">
            <a:avLst/>
          </a:prstGeom>
          <a:solidFill>
            <a:srgbClr val="EE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66748"/>
            <a:ext cx="9144000" cy="76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742950"/>
            <a:ext cx="8382000" cy="615553"/>
          </a:xfrm>
          <a:prstGeom prst="rect">
            <a:avLst/>
          </a:prstGeom>
        </p:spPr>
        <p:txBody>
          <a:bodyPr wrap="square">
            <a:spAutoFit/>
          </a:bodyPr>
          <a:lstStyle/>
          <a:p>
            <a:r>
              <a:rPr lang="en-US" sz="3400" dirty="0">
                <a:solidFill>
                  <a:schemeClr val="bg1"/>
                </a:solidFill>
                <a:latin typeface="Open Sans" panose="020B0606030504020204" pitchFamily="34" charset="0"/>
                <a:ea typeface="Open Sans" panose="020B0606030504020204" pitchFamily="34" charset="0"/>
                <a:cs typeface="Open Sans" panose="020B0606030504020204" pitchFamily="34" charset="0"/>
              </a:rPr>
              <a:t>Log in through Google RCSD Credentials</a:t>
            </a:r>
          </a:p>
        </p:txBody>
      </p:sp>
      <p:sp>
        <p:nvSpPr>
          <p:cNvPr id="10" name="Rectangle 9">
            <a:extLst>
              <a:ext uri="{FF2B5EF4-FFF2-40B4-BE49-F238E27FC236}">
                <a16:creationId xmlns:a16="http://schemas.microsoft.com/office/drawing/2014/main" id="{4465D7F5-E89A-4D4A-87C3-0877F13C0D13}"/>
              </a:ext>
            </a:extLst>
          </p:cNvPr>
          <p:cNvSpPr/>
          <p:nvPr/>
        </p:nvSpPr>
        <p:spPr>
          <a:xfrm>
            <a:off x="381000" y="2038350"/>
            <a:ext cx="3657600" cy="1892826"/>
          </a:xfrm>
          <a:prstGeom prst="rect">
            <a:avLst/>
          </a:prstGeom>
        </p:spPr>
        <p:txBody>
          <a:bodyPr wrap="square">
            <a:spAutoFit/>
          </a:bodyPr>
          <a:lstStyle/>
          <a:p>
            <a:pPr lvl="0" algn="ctr"/>
            <a:r>
              <a:rPr lang="en-US" sz="2800" dirty="0">
                <a:latin typeface="Open Sans" panose="020B0606030504020204" pitchFamily="34" charset="0"/>
                <a:ea typeface="Open Sans" panose="020B0606030504020204" pitchFamily="34" charset="0"/>
                <a:cs typeface="Open Sans" panose="020B0606030504020204" pitchFamily="34" charset="0"/>
              </a:rPr>
              <a:t>Use your RCSD Credentials</a:t>
            </a:r>
          </a:p>
          <a:p>
            <a:pPr lv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0"/>
            <a:r>
              <a:rPr lang="nl-NL" u="sng" dirty="0"/>
              <a:t>Username</a:t>
            </a:r>
            <a:r>
              <a:rPr lang="nl-NL" dirty="0"/>
              <a:t>:RCSD Email</a:t>
            </a:r>
          </a:p>
          <a:p>
            <a:pPr lvl="0"/>
            <a:endParaRPr lang="nl-NL" sz="500" u="sng" dirty="0"/>
          </a:p>
          <a:p>
            <a:pPr lvl="0"/>
            <a:r>
              <a:rPr lang="nl-NL" u="sng" dirty="0"/>
              <a:t>Password</a:t>
            </a:r>
            <a:r>
              <a:rPr lang="nl-NL" dirty="0"/>
              <a:t>: Created password</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0499799B-68D5-4E24-8DF7-9EBA3800AE08}"/>
              </a:ext>
            </a:extLst>
          </p:cNvPr>
          <p:cNvPicPr>
            <a:picLocks noChangeAspect="1"/>
          </p:cNvPicPr>
          <p:nvPr/>
        </p:nvPicPr>
        <p:blipFill>
          <a:blip r:embed="rId3"/>
          <a:stretch>
            <a:fillRect/>
          </a:stretch>
        </p:blipFill>
        <p:spPr>
          <a:xfrm>
            <a:off x="5638800" y="1514477"/>
            <a:ext cx="1832310" cy="3481389"/>
          </a:xfrm>
          <a:prstGeom prst="rect">
            <a:avLst/>
          </a:prstGeom>
          <a:ln>
            <a:solidFill>
              <a:schemeClr val="accent4"/>
            </a:solidFill>
          </a:ln>
        </p:spPr>
      </p:pic>
    </p:spTree>
    <p:extLst>
      <p:ext uri="{BB962C8B-B14F-4D97-AF65-F5344CB8AC3E}">
        <p14:creationId xmlns:p14="http://schemas.microsoft.com/office/powerpoint/2010/main" val="1612362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Custom 20">
      <a:dk1>
        <a:srgbClr val="0B0B0B"/>
      </a:dk1>
      <a:lt1>
        <a:srgbClr val="FFFFFF"/>
      </a:lt1>
      <a:dk2>
        <a:srgbClr val="434343"/>
      </a:dk2>
      <a:lt2>
        <a:srgbClr val="FFFFFF"/>
      </a:lt2>
      <a:accent1>
        <a:srgbClr val="4B44C5"/>
      </a:accent1>
      <a:accent2>
        <a:srgbClr val="D20061"/>
      </a:accent2>
      <a:accent3>
        <a:srgbClr val="12837F"/>
      </a:accent3>
      <a:accent4>
        <a:srgbClr val="6CCBCB"/>
      </a:accent4>
      <a:accent5>
        <a:srgbClr val="BCDAB8"/>
      </a:accent5>
      <a:accent6>
        <a:srgbClr val="A5ADB6"/>
      </a:accent6>
      <a:hlink>
        <a:srgbClr val="0070C0"/>
      </a:hlink>
      <a:folHlink>
        <a:srgbClr val="16B0B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151831</TotalTime>
  <Words>1018</Words>
  <Application>Microsoft Office PowerPoint</Application>
  <PresentationFormat>On-screen Show (16:9)</PresentationFormat>
  <Paragraphs>144</Paragraphs>
  <Slides>31</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Arial</vt:lpstr>
      <vt:lpstr>Arial Black</vt:lpstr>
      <vt:lpstr>Courier New</vt:lpstr>
      <vt:lpstr>Franklin Gothic Medium</vt:lpstr>
      <vt:lpstr>Futura LT Book</vt:lpstr>
      <vt:lpstr>Mission Gothic Regular</vt:lpstr>
      <vt:lpstr>Nexa Bold</vt:lpstr>
      <vt:lpstr>Open Sans</vt:lpstr>
      <vt:lpstr>Open Sans Bold</vt:lpstr>
      <vt:lpstr>Open Sans Light Italic</vt:lpstr>
      <vt:lpstr>Open Sans SemiBold</vt:lpstr>
      <vt:lpstr>Open Sans SemiBold</vt:lpstr>
      <vt:lpstr>Sketch Rockwell</vt:lpstr>
      <vt:lpstr>Office Theme</vt:lpstr>
      <vt:lpstr>PowerPoint Presentation</vt:lpstr>
      <vt:lpstr>What Will We Accomplish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Seventh Grade</vt:lpstr>
      <vt:lpstr>Eighth Grade</vt:lpstr>
      <vt:lpstr>Eighth Grade Continued</vt:lpstr>
      <vt:lpstr>Ninth Grade</vt:lpstr>
      <vt:lpstr>Tenth Grade</vt:lpstr>
      <vt:lpstr>Tenth Grade Continued</vt:lpstr>
      <vt:lpstr>Eleventh Grade</vt:lpstr>
      <vt:lpstr>Eleventh Grade Continued</vt:lpstr>
      <vt:lpstr>Twelfth Grade</vt:lpstr>
      <vt:lpstr>Naviance Engagement and Student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Tierney Brown</cp:lastModifiedBy>
  <cp:revision>1566</cp:revision>
  <dcterms:created xsi:type="dcterms:W3CDTF">2013-04-14T18:18:29Z</dcterms:created>
  <dcterms:modified xsi:type="dcterms:W3CDTF">2019-08-22T12:35:22Z</dcterms:modified>
</cp:coreProperties>
</file>