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1C823C-31DB-4669-9CF5-18C98790DE3C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F56D110-B39E-4901-ACDB-DD28E364B5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in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of the Webinar on October 24th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New! Click on Individual Player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286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Individual Reports are useful for </a:t>
            </a:r>
            <a:r>
              <a:rPr lang="en-US" sz="3200" dirty="0" err="1" smtClean="0"/>
              <a:t>RtI</a:t>
            </a:r>
            <a:r>
              <a:rPr lang="en-US" sz="3200" dirty="0" smtClean="0"/>
              <a:t> &amp; Parent Conferences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This particular student only received 25% correct in subtraction so he needs practice to become more fluent – Use the Gyms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9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28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Don’t forget to announce your Top Players and Player of the week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 – What is  New? Classroom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Use the Classroom Art Link for Bulletin Boards to Promote First in Math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0"/>
            <a:ext cx="75438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Promote!!!!!!!!!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286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Click Preview to find out what each Skill Set tests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Click on Tutorial Videos to use for Professional Development or Parent Nights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51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" y="3200400"/>
            <a:ext cx="9159696" cy="218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1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62400"/>
            <a:ext cx="67818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Click Assessment Report Summary – Progress Check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15" y="0"/>
            <a:ext cx="919551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6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28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Click Assessment View for different reports – How is Alfredo doing in the skill sets?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6781800" cy="190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is Alfredo doing with Just the Facts?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5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</TotalTime>
  <Words>115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First in Math</vt:lpstr>
      <vt:lpstr>Overview – What is  New? Classroom Art </vt:lpstr>
      <vt:lpstr>Use the Classroom Art Link for Bulletin Boards to Promote First in Math </vt:lpstr>
      <vt:lpstr>Promote!!!!!!!!!</vt:lpstr>
      <vt:lpstr>Click Preview to find out what each Skill Set tests</vt:lpstr>
      <vt:lpstr>Click on Tutorial Videos to use for Professional Development or Parent Nights</vt:lpstr>
      <vt:lpstr>Click Assessment Report Summary – Progress Check</vt:lpstr>
      <vt:lpstr>Click Assessment View for different reports – How is Alfredo doing in the skill sets? </vt:lpstr>
      <vt:lpstr>How is Alfredo doing with Just the Facts?</vt:lpstr>
      <vt:lpstr>New! Click on Individual Player Status</vt:lpstr>
      <vt:lpstr>PowerPoint Presentation</vt:lpstr>
      <vt:lpstr>Individual Reports are useful for RtI &amp; Parent Conferences  This particular student only received 25% correct in subtraction so he needs practice to become more fluent – Use the Gyms </vt:lpstr>
      <vt:lpstr>PowerPoint Presentation</vt:lpstr>
      <vt:lpstr>Don’t forget to announce your Top Players and Player of the week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in Math</dc:title>
  <dc:creator>Hild, Michele M</dc:creator>
  <cp:lastModifiedBy>Mikols, Jeff</cp:lastModifiedBy>
  <cp:revision>9</cp:revision>
  <dcterms:created xsi:type="dcterms:W3CDTF">2011-10-25T19:10:04Z</dcterms:created>
  <dcterms:modified xsi:type="dcterms:W3CDTF">2011-11-04T11:21:41Z</dcterms:modified>
</cp:coreProperties>
</file>