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20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Enzymes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Something fits into the active site and blocks it from operating</a:t>
            </a:r>
          </a:p>
        </p:txBody>
      </p:sp>
    </p:spTree>
    <p:extLst>
      <p:ext uri="{BB962C8B-B14F-4D97-AF65-F5344CB8AC3E}">
        <p14:creationId xmlns:p14="http://schemas.microsoft.com/office/powerpoint/2010/main" val="25277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Competitive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Something bonds to a non-active site and causes </a:t>
            </a:r>
            <a:r>
              <a:rPr lang="en-US" sz="4000" dirty="0" smtClean="0"/>
              <a:t>an allosteric </a:t>
            </a:r>
            <a:r>
              <a:rPr lang="en-US" sz="4000" dirty="0"/>
              <a:t>shape change preventing it from operating.</a:t>
            </a:r>
          </a:p>
        </p:txBody>
      </p:sp>
    </p:spTree>
    <p:extLst>
      <p:ext uri="{BB962C8B-B14F-4D97-AF65-F5344CB8AC3E}">
        <p14:creationId xmlns:p14="http://schemas.microsoft.com/office/powerpoint/2010/main" val="15625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Enzyme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substance bonds to non active site of enzyme causing changes in the </a:t>
            </a:r>
            <a:r>
              <a:rPr lang="en-US" smtClean="0"/>
              <a:t>shape turning it </a:t>
            </a:r>
            <a:r>
              <a:rPr lang="en-US" dirty="0" smtClean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9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Denature- </a:t>
            </a:r>
            <a:r>
              <a:rPr lang="en-US" sz="3600" dirty="0" smtClean="0"/>
              <a:t>Change of shape </a:t>
            </a:r>
            <a:r>
              <a:rPr lang="en-US" sz="3600" dirty="0" smtClean="0"/>
              <a:t>and </a:t>
            </a:r>
            <a:r>
              <a:rPr lang="en-US" sz="3600" dirty="0" smtClean="0"/>
              <a:t>rendering it </a:t>
            </a:r>
            <a:r>
              <a:rPr lang="en-US" sz="3600" dirty="0" smtClean="0"/>
              <a:t>useless due to temp. and/ or pH</a:t>
            </a:r>
          </a:p>
          <a:p>
            <a:r>
              <a:rPr lang="en-US" sz="3600" dirty="0" smtClean="0"/>
              <a:t>Conformational change- Shape change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16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Proteins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made of strings of amino acids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through the process of dehydration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Determined by the order of amino acids and the interaction of the R groups</a:t>
            </a:r>
          </a:p>
        </p:txBody>
      </p:sp>
    </p:spTree>
    <p:extLst>
      <p:ext uri="{BB962C8B-B14F-4D97-AF65-F5344CB8AC3E}">
        <p14:creationId xmlns:p14="http://schemas.microsoft.com/office/powerpoint/2010/main" val="39478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1" y="-6413112"/>
            <a:ext cx="2479741" cy="43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11" y="538985"/>
            <a:ext cx="3542376" cy="61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enzymes speed up metabolic reactions by lowering energy barriers </a:t>
            </a:r>
          </a:p>
        </p:txBody>
      </p:sp>
    </p:spTree>
    <p:extLst>
      <p:ext uri="{BB962C8B-B14F-4D97-AF65-F5344CB8AC3E}">
        <p14:creationId xmlns:p14="http://schemas.microsoft.com/office/powerpoint/2010/main" val="3552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Enzymes have specifically shaped active sites and shape </a:t>
            </a:r>
          </a:p>
        </p:txBody>
      </p:sp>
      <p:sp>
        <p:nvSpPr>
          <p:cNvPr id="4" name="AutoShape 2" descr="Image result for protein active 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protein active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64" y="3174269"/>
            <a:ext cx="4811536" cy="30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physical and chemical environment affect enzyme activity. </a:t>
            </a:r>
          </a:p>
        </p:txBody>
      </p:sp>
    </p:spTree>
    <p:extLst>
      <p:ext uri="{BB962C8B-B14F-4D97-AF65-F5344CB8AC3E}">
        <p14:creationId xmlns:p14="http://schemas.microsoft.com/office/powerpoint/2010/main" val="40515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Allosteric 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Enzymes change shape (allosteric) in order to regulate activity, turning on and off function.</a:t>
            </a:r>
          </a:p>
        </p:txBody>
      </p:sp>
      <p:pic>
        <p:nvPicPr>
          <p:cNvPr id="4098" name="Picture 2" descr="Image result for allosteric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31" y="3619496"/>
            <a:ext cx="22764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Temp. and </a:t>
            </a:r>
            <a:r>
              <a:rPr lang="en-US" sz="3200" dirty="0" smtClean="0"/>
              <a:t>p</a:t>
            </a:r>
            <a:r>
              <a:rPr lang="en-US" dirty="0" smtClean="0"/>
              <a:t>H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localization of enzymes within a cell helps order metabolism </a:t>
            </a:r>
          </a:p>
        </p:txBody>
      </p:sp>
    </p:spTree>
    <p:extLst>
      <p:ext uri="{BB962C8B-B14F-4D97-AF65-F5344CB8AC3E}">
        <p14:creationId xmlns:p14="http://schemas.microsoft.com/office/powerpoint/2010/main" val="4054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79</TotalTime>
  <Words>172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Enzymes </vt:lpstr>
      <vt:lpstr>Structure</vt:lpstr>
      <vt:lpstr>Shape</vt:lpstr>
      <vt:lpstr>PowerPoint Presentation</vt:lpstr>
      <vt:lpstr>Regulation</vt:lpstr>
      <vt:lpstr>Substrate Specific</vt:lpstr>
      <vt:lpstr>Rate of Reaction</vt:lpstr>
      <vt:lpstr>Allosteric Regulation </vt:lpstr>
      <vt:lpstr>Temp. and pH Regulation</vt:lpstr>
      <vt:lpstr>Competitive Inhibition</vt:lpstr>
      <vt:lpstr>Non Competitive inhibition</vt:lpstr>
      <vt:lpstr>Co Enzyme</vt:lpstr>
      <vt:lpstr>Vocab.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Geary, Paul M</dc:creator>
  <cp:lastModifiedBy>Geary, Paul M</cp:lastModifiedBy>
  <cp:revision>4</cp:revision>
  <dcterms:created xsi:type="dcterms:W3CDTF">2016-09-26T12:33:49Z</dcterms:created>
  <dcterms:modified xsi:type="dcterms:W3CDTF">2016-09-26T13:54:20Z</dcterms:modified>
</cp:coreProperties>
</file>