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4" r:id="rId10"/>
    <p:sldId id="263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C68C"/>
    <a:srgbClr val="FE6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C1F7A-EE47-47ED-AD77-FE73A7AD633C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23BB8-1205-40C7-A185-B668CF84F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8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23BB8-1205-40C7-A185-B668CF84F1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5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9EE4F1-A5BA-4AEC-BD9C-82E9242BF1C5}" type="datetimeFigureOut">
              <a:rPr lang="en-US" smtClean="0"/>
              <a:t>2/10/2012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101ED1-F8D9-49A1-A546-07CF88BBD95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//upload.wikimedia.org/wikipedia/commons/8/86/Peak_of_the_Matterhorn,_seen_from_Zermatt,_Switzerland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sagraphicarts.com/activities/profil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394448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Monday,      </a:t>
            </a:r>
            <a:r>
              <a:rPr lang="en-US" dirty="0" smtClean="0"/>
              <a:t>2 / </a:t>
            </a:r>
            <a:r>
              <a:rPr lang="en-US" dirty="0" smtClean="0"/>
              <a:t>13/ </a:t>
            </a:r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86" y="1219200"/>
            <a:ext cx="4129314" cy="51054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600" dirty="0" smtClean="0"/>
              <a:t>1   Attendance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 </a:t>
            </a:r>
            <a:r>
              <a:rPr lang="en-US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Review for test</a:t>
            </a:r>
            <a:endParaRPr lang="en-US" sz="36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3 </a:t>
            </a:r>
            <a:r>
              <a:rPr lang="en-US" sz="3600" dirty="0" smtClean="0">
                <a:solidFill>
                  <a:srgbClr val="FF0000"/>
                </a:solidFill>
              </a:rPr>
              <a:t>Unit Test 7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</a:rPr>
              <a:t>4  </a:t>
            </a:r>
            <a:r>
              <a:rPr lang="en-US" sz="3600" dirty="0" smtClean="0">
                <a:solidFill>
                  <a:schemeClr val="tx1">
                    <a:lumMod val="65000"/>
                  </a:schemeClr>
                </a:solidFill>
              </a:rPr>
              <a:t>Grade Sheets</a:t>
            </a:r>
            <a:endParaRPr lang="en-US" sz="3600" dirty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5 Time 4 make-up work</a:t>
            </a:r>
            <a:endParaRPr lang="en-US" sz="36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914400"/>
            <a:ext cx="457378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5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= slope</a:t>
            </a:r>
            <a:endParaRPr lang="en-US" dirty="0"/>
          </a:p>
        </p:txBody>
      </p:sp>
      <p:pic>
        <p:nvPicPr>
          <p:cNvPr id="2050" name="Picture 2" descr="http://ts1.mm.bing.net/images/thumbnail.aspx?q=1521327212648&amp;id=591e2e4ef70ea60f51ed837ff0d606ed&amp;url=http%3a%2f%2fwww.myoops.org%2ftwocw%2fusu%2fForest__Range__and_Wildlife_Sciences%2fWildland_Fire_Management_and_Planning%2fslopeCa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4" y="1977570"/>
            <a:ext cx="5730876" cy="42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ts4.mm.bing.net/images/thumbnail.aspx?q=1533681210067&amp;id=bc955caa2fd49f93e953777710d73e7f&amp;url=http%3a%2f%2f1.bp.blogspot.com%2f_TPrpiIn31Lw%2fTFKYGkz2PsI%2fAAAAAAAAAF4%2f3s4DfzYYLNI%2fs320%2fconical%2bhil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810000" cy="43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2.mm.bing.net/images/thumbnail.aspx?q=1581893749889&amp;id=94042cfaa7418419328f1be35509f2fe&amp;url=http%3a%2f%2fwww.armystudyguide.com%2fimages2%2fa01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3934145" cy="43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1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</a:t>
            </a:r>
            <a:endParaRPr lang="en-US" dirty="0"/>
          </a:p>
        </p:txBody>
      </p:sp>
      <p:pic>
        <p:nvPicPr>
          <p:cNvPr id="6146" name="Picture 2" descr="File:Peak of the Matterhorn, seen from Zermatt, Switzer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553200" cy="428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362200"/>
            <a:ext cx="3886200" cy="1056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Longitude is in </a:t>
            </a:r>
            <a:r>
              <a:rPr lang="en-US" dirty="0" smtClean="0">
                <a:solidFill>
                  <a:srgbClr val="FE6950"/>
                </a:solidFill>
              </a:rPr>
              <a:t>pink</a:t>
            </a:r>
            <a:r>
              <a:rPr lang="en-US" dirty="0" smtClean="0"/>
              <a:t>.  Latitude is in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8549" y="1383852"/>
            <a:ext cx="7610475" cy="453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6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2387312"/>
            <a:ext cx="7219950" cy="40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68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838200"/>
            <a:ext cx="64008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29"/>
            <a:ext cx="8229600" cy="1143000"/>
          </a:xfrm>
        </p:spPr>
        <p:txBody>
          <a:bodyPr/>
          <a:lstStyle/>
          <a:p>
            <a:r>
              <a:rPr lang="en-US" dirty="0" smtClean="0"/>
              <a:t>A real topographic map.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ts2.mm.bing.net/images/thumbnail.aspx?q=1518627653461&amp;id=2654498430376f35ad6062bfad6c0c3a&amp;url=http%3a%2f%2fwww.armystudyguide.com%2fcontent%2fmoxiepix%2fb3_2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733475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nh.isu.edu/digitalatlas/geog/basics/img/topo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663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741414" y="1250156"/>
            <a:ext cx="3508875" cy="3607595"/>
            <a:chOff x="2741414" y="1250156"/>
            <a:chExt cx="3508875" cy="3607595"/>
          </a:xfrm>
        </p:grpSpPr>
        <p:sp>
          <p:nvSpPr>
            <p:cNvPr id="2" name="SMARTInkAnnotation0"/>
            <p:cNvSpPr/>
            <p:nvPr/>
          </p:nvSpPr>
          <p:spPr>
            <a:xfrm>
              <a:off x="2911190" y="4223743"/>
              <a:ext cx="35608" cy="8930"/>
            </a:xfrm>
            <a:custGeom>
              <a:avLst/>
              <a:gdLst/>
              <a:ahLst/>
              <a:cxnLst/>
              <a:rect l="0" t="0" r="0" b="0"/>
              <a:pathLst>
                <a:path w="35608" h="8930">
                  <a:moveTo>
                    <a:pt x="35607" y="0"/>
                  </a:moveTo>
                  <a:lnTo>
                    <a:pt x="26710" y="0"/>
                  </a:lnTo>
                  <a:lnTo>
                    <a:pt x="26677" y="8926"/>
                  </a:lnTo>
                  <a:lnTo>
                    <a:pt x="1161" y="8929"/>
                  </a:lnTo>
                  <a:lnTo>
                    <a:pt x="737" y="7937"/>
                  </a:lnTo>
                  <a:lnTo>
                    <a:pt x="454" y="6283"/>
                  </a:lnTo>
                  <a:lnTo>
                    <a:pt x="0" y="1241"/>
                  </a:lnTo>
                  <a:lnTo>
                    <a:pt x="955" y="827"/>
                  </a:lnTo>
                  <a:lnTo>
                    <a:pt x="2584" y="551"/>
                  </a:lnTo>
                  <a:lnTo>
                    <a:pt x="8804" y="1"/>
                  </a:lnTo>
                  <a:lnTo>
                    <a:pt x="8818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Annotation1"/>
            <p:cNvSpPr/>
            <p:nvPr/>
          </p:nvSpPr>
          <p:spPr>
            <a:xfrm>
              <a:off x="2741414" y="4179206"/>
              <a:ext cx="76560" cy="71294"/>
            </a:xfrm>
            <a:custGeom>
              <a:avLst/>
              <a:gdLst/>
              <a:ahLst/>
              <a:cxnLst/>
              <a:rect l="0" t="0" r="0" b="0"/>
              <a:pathLst>
                <a:path w="76560" h="71294">
                  <a:moveTo>
                    <a:pt x="17859" y="35607"/>
                  </a:moveTo>
                  <a:lnTo>
                    <a:pt x="8930" y="35607"/>
                  </a:lnTo>
                  <a:lnTo>
                    <a:pt x="8930" y="26677"/>
                  </a:lnTo>
                  <a:lnTo>
                    <a:pt x="368" y="26677"/>
                  </a:lnTo>
                  <a:lnTo>
                    <a:pt x="245" y="27669"/>
                  </a:lnTo>
                  <a:lnTo>
                    <a:pt x="163" y="29322"/>
                  </a:lnTo>
                  <a:lnTo>
                    <a:pt x="1" y="35574"/>
                  </a:lnTo>
                  <a:lnTo>
                    <a:pt x="0" y="44427"/>
                  </a:lnTo>
                  <a:lnTo>
                    <a:pt x="2646" y="47134"/>
                  </a:lnTo>
                  <a:lnTo>
                    <a:pt x="8562" y="53095"/>
                  </a:lnTo>
                  <a:lnTo>
                    <a:pt x="9677" y="53219"/>
                  </a:lnTo>
                  <a:lnTo>
                    <a:pt x="11412" y="53302"/>
                  </a:lnTo>
                  <a:lnTo>
                    <a:pt x="16586" y="53433"/>
                  </a:lnTo>
                  <a:lnTo>
                    <a:pt x="18002" y="54436"/>
                  </a:lnTo>
                  <a:lnTo>
                    <a:pt x="19940" y="56097"/>
                  </a:lnTo>
                  <a:lnTo>
                    <a:pt x="25436" y="61152"/>
                  </a:lnTo>
                  <a:lnTo>
                    <a:pt x="26879" y="61567"/>
                  </a:lnTo>
                  <a:lnTo>
                    <a:pt x="28834" y="61843"/>
                  </a:lnTo>
                  <a:lnTo>
                    <a:pt x="31129" y="62027"/>
                  </a:lnTo>
                  <a:lnTo>
                    <a:pt x="33651" y="62150"/>
                  </a:lnTo>
                  <a:lnTo>
                    <a:pt x="43004" y="62363"/>
                  </a:lnTo>
                  <a:lnTo>
                    <a:pt x="52193" y="62393"/>
                  </a:lnTo>
                  <a:lnTo>
                    <a:pt x="53647" y="61402"/>
                  </a:lnTo>
                  <a:lnTo>
                    <a:pt x="55608" y="59749"/>
                  </a:lnTo>
                  <a:lnTo>
                    <a:pt x="61145" y="54707"/>
                  </a:lnTo>
                  <a:lnTo>
                    <a:pt x="62592" y="54293"/>
                  </a:lnTo>
                  <a:lnTo>
                    <a:pt x="64548" y="54017"/>
                  </a:lnTo>
                  <a:lnTo>
                    <a:pt x="70077" y="53575"/>
                  </a:lnTo>
                  <a:lnTo>
                    <a:pt x="70530" y="52547"/>
                  </a:lnTo>
                  <a:lnTo>
                    <a:pt x="70833" y="50869"/>
                  </a:lnTo>
                  <a:lnTo>
                    <a:pt x="71402" y="44907"/>
                  </a:lnTo>
                  <a:lnTo>
                    <a:pt x="71435" y="36880"/>
                  </a:lnTo>
                  <a:lnTo>
                    <a:pt x="70444" y="36456"/>
                  </a:lnTo>
                  <a:lnTo>
                    <a:pt x="68791" y="36173"/>
                  </a:lnTo>
                  <a:lnTo>
                    <a:pt x="66696" y="35984"/>
                  </a:lnTo>
                  <a:lnTo>
                    <a:pt x="65300" y="34866"/>
                  </a:lnTo>
                  <a:lnTo>
                    <a:pt x="64370" y="33129"/>
                  </a:lnTo>
                  <a:lnTo>
                    <a:pt x="62875" y="27952"/>
                  </a:lnTo>
                  <a:lnTo>
                    <a:pt x="61761" y="27526"/>
                  </a:lnTo>
                  <a:lnTo>
                    <a:pt x="60026" y="27243"/>
                  </a:lnTo>
                  <a:lnTo>
                    <a:pt x="54852" y="26789"/>
                  </a:lnTo>
                  <a:lnTo>
                    <a:pt x="53435" y="25759"/>
                  </a:lnTo>
                  <a:lnTo>
                    <a:pt x="51499" y="24080"/>
                  </a:lnTo>
                  <a:lnTo>
                    <a:pt x="46002" y="18998"/>
                  </a:lnTo>
                  <a:lnTo>
                    <a:pt x="44559" y="18581"/>
                  </a:lnTo>
                  <a:lnTo>
                    <a:pt x="42604" y="18304"/>
                  </a:lnTo>
                  <a:lnTo>
                    <a:pt x="35754" y="17750"/>
                  </a:lnTo>
                  <a:lnTo>
                    <a:pt x="35722" y="25436"/>
                  </a:lnTo>
                  <a:lnTo>
                    <a:pt x="34729" y="25849"/>
                  </a:lnTo>
                  <a:lnTo>
                    <a:pt x="33074" y="26126"/>
                  </a:lnTo>
                  <a:lnTo>
                    <a:pt x="28031" y="26568"/>
                  </a:lnTo>
                  <a:lnTo>
                    <a:pt x="27617" y="27597"/>
                  </a:lnTo>
                  <a:lnTo>
                    <a:pt x="27341" y="29274"/>
                  </a:lnTo>
                  <a:lnTo>
                    <a:pt x="26821" y="35236"/>
                  </a:lnTo>
                  <a:lnTo>
                    <a:pt x="26799" y="40237"/>
                  </a:lnTo>
                  <a:lnTo>
                    <a:pt x="25803" y="41670"/>
                  </a:lnTo>
                  <a:lnTo>
                    <a:pt x="24148" y="42625"/>
                  </a:lnTo>
                  <a:lnTo>
                    <a:pt x="19101" y="44159"/>
                  </a:lnTo>
                  <a:lnTo>
                    <a:pt x="18688" y="45277"/>
                  </a:lnTo>
                  <a:lnTo>
                    <a:pt x="18412" y="47014"/>
                  </a:lnTo>
                  <a:lnTo>
                    <a:pt x="17892" y="53089"/>
                  </a:lnTo>
                  <a:lnTo>
                    <a:pt x="17860" y="62018"/>
                  </a:lnTo>
                  <a:lnTo>
                    <a:pt x="18852" y="62144"/>
                  </a:lnTo>
                  <a:lnTo>
                    <a:pt x="20506" y="62228"/>
                  </a:lnTo>
                  <a:lnTo>
                    <a:pt x="22600" y="62284"/>
                  </a:lnTo>
                  <a:lnTo>
                    <a:pt x="24989" y="63314"/>
                  </a:lnTo>
                  <a:lnTo>
                    <a:pt x="27573" y="64992"/>
                  </a:lnTo>
                  <a:lnTo>
                    <a:pt x="34110" y="70075"/>
                  </a:lnTo>
                  <a:lnTo>
                    <a:pt x="35638" y="70492"/>
                  </a:lnTo>
                  <a:lnTo>
                    <a:pt x="37650" y="70769"/>
                  </a:lnTo>
                  <a:lnTo>
                    <a:pt x="43266" y="71216"/>
                  </a:lnTo>
                  <a:lnTo>
                    <a:pt x="46680" y="71276"/>
                  </a:lnTo>
                  <a:lnTo>
                    <a:pt x="48980" y="71293"/>
                  </a:lnTo>
                  <a:lnTo>
                    <a:pt x="50512" y="70311"/>
                  </a:lnTo>
                  <a:lnTo>
                    <a:pt x="51535" y="68665"/>
                  </a:lnTo>
                  <a:lnTo>
                    <a:pt x="52216" y="66575"/>
                  </a:lnTo>
                  <a:lnTo>
                    <a:pt x="53662" y="65182"/>
                  </a:lnTo>
                  <a:lnTo>
                    <a:pt x="55619" y="64253"/>
                  </a:lnTo>
                  <a:lnTo>
                    <a:pt x="61147" y="62763"/>
                  </a:lnTo>
                  <a:lnTo>
                    <a:pt x="62593" y="61648"/>
                  </a:lnTo>
                  <a:lnTo>
                    <a:pt x="64549" y="59913"/>
                  </a:lnTo>
                  <a:lnTo>
                    <a:pt x="71034" y="53843"/>
                  </a:lnTo>
                  <a:lnTo>
                    <a:pt x="71169" y="52725"/>
                  </a:lnTo>
                  <a:lnTo>
                    <a:pt x="71259" y="50988"/>
                  </a:lnTo>
                  <a:lnTo>
                    <a:pt x="71318" y="48837"/>
                  </a:lnTo>
                  <a:lnTo>
                    <a:pt x="72350" y="46412"/>
                  </a:lnTo>
                  <a:lnTo>
                    <a:pt x="74031" y="43802"/>
                  </a:lnTo>
                  <a:lnTo>
                    <a:pt x="76143" y="41070"/>
                  </a:lnTo>
                  <a:lnTo>
                    <a:pt x="76559" y="39249"/>
                  </a:lnTo>
                  <a:lnTo>
                    <a:pt x="75844" y="38035"/>
                  </a:lnTo>
                  <a:lnTo>
                    <a:pt x="74375" y="37225"/>
                  </a:lnTo>
                  <a:lnTo>
                    <a:pt x="73396" y="35694"/>
                  </a:lnTo>
                  <a:lnTo>
                    <a:pt x="72743" y="33680"/>
                  </a:lnTo>
                  <a:lnTo>
                    <a:pt x="71695" y="28060"/>
                  </a:lnTo>
                  <a:lnTo>
                    <a:pt x="71610" y="26607"/>
                  </a:lnTo>
                  <a:lnTo>
                    <a:pt x="71461" y="19110"/>
                  </a:lnTo>
                  <a:lnTo>
                    <a:pt x="70460" y="17664"/>
                  </a:lnTo>
                  <a:lnTo>
                    <a:pt x="68802" y="15707"/>
                  </a:lnTo>
                  <a:lnTo>
                    <a:pt x="63751" y="10179"/>
                  </a:lnTo>
                  <a:lnTo>
                    <a:pt x="62345" y="9725"/>
                  </a:lnTo>
                  <a:lnTo>
                    <a:pt x="60415" y="9423"/>
                  </a:lnTo>
                  <a:lnTo>
                    <a:pt x="58136" y="9221"/>
                  </a:lnTo>
                  <a:lnTo>
                    <a:pt x="56617" y="8095"/>
                  </a:lnTo>
                  <a:lnTo>
                    <a:pt x="55604" y="6351"/>
                  </a:lnTo>
                  <a:lnTo>
                    <a:pt x="54929" y="4197"/>
                  </a:lnTo>
                  <a:lnTo>
                    <a:pt x="53487" y="2760"/>
                  </a:lnTo>
                  <a:lnTo>
                    <a:pt x="51533" y="1803"/>
                  </a:lnTo>
                  <a:lnTo>
                    <a:pt x="46008" y="266"/>
                  </a:lnTo>
                  <a:lnTo>
                    <a:pt x="44563" y="140"/>
                  </a:lnTo>
                  <a:lnTo>
                    <a:pt x="42607" y="56"/>
                  </a:lnTo>
                  <a:lnTo>
                    <a:pt x="40311" y="0"/>
                  </a:lnTo>
                  <a:lnTo>
                    <a:pt x="37788" y="955"/>
                  </a:lnTo>
                  <a:lnTo>
                    <a:pt x="35114" y="2583"/>
                  </a:lnTo>
                  <a:lnTo>
                    <a:pt x="27276" y="8453"/>
                  </a:lnTo>
                  <a:lnTo>
                    <a:pt x="19143" y="16474"/>
                  </a:lnTo>
                  <a:lnTo>
                    <a:pt x="18716" y="17891"/>
                  </a:lnTo>
                  <a:lnTo>
                    <a:pt x="18430" y="19827"/>
                  </a:lnTo>
                  <a:lnTo>
                    <a:pt x="17972" y="25324"/>
                  </a:lnTo>
                  <a:lnTo>
                    <a:pt x="16943" y="25775"/>
                  </a:lnTo>
                  <a:lnTo>
                    <a:pt x="15264" y="26076"/>
                  </a:lnTo>
                  <a:lnTo>
                    <a:pt x="13152" y="26276"/>
                  </a:lnTo>
                  <a:lnTo>
                    <a:pt x="11745" y="27402"/>
                  </a:lnTo>
                  <a:lnTo>
                    <a:pt x="10807" y="29144"/>
                  </a:lnTo>
                  <a:lnTo>
                    <a:pt x="9040" y="35229"/>
                  </a:lnTo>
                  <a:lnTo>
                    <a:pt x="9003" y="36347"/>
                  </a:lnTo>
                  <a:lnTo>
                    <a:pt x="8962" y="40235"/>
                  </a:lnTo>
                  <a:lnTo>
                    <a:pt x="9944" y="41669"/>
                  </a:lnTo>
                  <a:lnTo>
                    <a:pt x="11590" y="42625"/>
                  </a:lnTo>
                  <a:lnTo>
                    <a:pt x="13680" y="43262"/>
                  </a:lnTo>
                  <a:lnTo>
                    <a:pt x="15073" y="44679"/>
                  </a:lnTo>
                  <a:lnTo>
                    <a:pt x="16002" y="46616"/>
                  </a:lnTo>
                  <a:lnTo>
                    <a:pt x="17751" y="53065"/>
                  </a:lnTo>
                  <a:lnTo>
                    <a:pt x="18779" y="53199"/>
                  </a:lnTo>
                  <a:lnTo>
                    <a:pt x="20457" y="53288"/>
                  </a:lnTo>
                  <a:lnTo>
                    <a:pt x="24967" y="53387"/>
                  </a:lnTo>
                  <a:lnTo>
                    <a:pt x="52216" y="53466"/>
                  </a:lnTo>
                  <a:lnTo>
                    <a:pt x="53662" y="52474"/>
                  </a:lnTo>
                  <a:lnTo>
                    <a:pt x="55619" y="50820"/>
                  </a:lnTo>
                  <a:lnTo>
                    <a:pt x="61147" y="45778"/>
                  </a:lnTo>
                  <a:lnTo>
                    <a:pt x="61601" y="44372"/>
                  </a:lnTo>
                  <a:lnTo>
                    <a:pt x="61903" y="42442"/>
                  </a:lnTo>
                  <a:lnTo>
                    <a:pt x="62388" y="36956"/>
                  </a:lnTo>
                  <a:lnTo>
                    <a:pt x="62429" y="35514"/>
                  </a:lnTo>
                  <a:lnTo>
                    <a:pt x="62507" y="22056"/>
                  </a:lnTo>
                  <a:lnTo>
                    <a:pt x="61515" y="20619"/>
                  </a:lnTo>
                  <a:lnTo>
                    <a:pt x="59862" y="19663"/>
                  </a:lnTo>
                  <a:lnTo>
                    <a:pt x="57767" y="19024"/>
                  </a:lnTo>
                  <a:lnTo>
                    <a:pt x="55379" y="18598"/>
                  </a:lnTo>
                  <a:lnTo>
                    <a:pt x="52794" y="18315"/>
                  </a:lnTo>
                  <a:lnTo>
                    <a:pt x="50079" y="18125"/>
                  </a:lnTo>
                  <a:lnTo>
                    <a:pt x="47277" y="17007"/>
                  </a:lnTo>
                  <a:lnTo>
                    <a:pt x="44416" y="15269"/>
                  </a:lnTo>
                  <a:lnTo>
                    <a:pt x="37437" y="10092"/>
                  </a:lnTo>
                  <a:lnTo>
                    <a:pt x="35872" y="9667"/>
                  </a:lnTo>
                  <a:lnTo>
                    <a:pt x="33837" y="9384"/>
                  </a:lnTo>
                  <a:lnTo>
                    <a:pt x="28181" y="8929"/>
                  </a:lnTo>
                  <a:lnTo>
                    <a:pt x="24762" y="8867"/>
                  </a:lnTo>
                  <a:lnTo>
                    <a:pt x="14483" y="8828"/>
                  </a:lnTo>
                  <a:lnTo>
                    <a:pt x="12631" y="9816"/>
                  </a:lnTo>
                  <a:lnTo>
                    <a:pt x="11398" y="11468"/>
                  </a:lnTo>
                  <a:lnTo>
                    <a:pt x="9418" y="16507"/>
                  </a:lnTo>
                  <a:lnTo>
                    <a:pt x="8263" y="17913"/>
                  </a:lnTo>
                  <a:lnTo>
                    <a:pt x="6501" y="19842"/>
                  </a:lnTo>
                  <a:lnTo>
                    <a:pt x="1284" y="25327"/>
                  </a:lnTo>
                  <a:lnTo>
                    <a:pt x="856" y="26769"/>
                  </a:lnTo>
                  <a:lnTo>
                    <a:pt x="571" y="28723"/>
                  </a:lnTo>
                  <a:lnTo>
                    <a:pt x="34" y="35204"/>
                  </a:lnTo>
                  <a:lnTo>
                    <a:pt x="1015" y="36330"/>
                  </a:lnTo>
                  <a:lnTo>
                    <a:pt x="7691" y="43260"/>
                  </a:lnTo>
                  <a:lnTo>
                    <a:pt x="16510" y="52113"/>
                  </a:lnTo>
                  <a:lnTo>
                    <a:pt x="17952" y="52564"/>
                  </a:lnTo>
                  <a:lnTo>
                    <a:pt x="19905" y="52865"/>
                  </a:lnTo>
                  <a:lnTo>
                    <a:pt x="25429" y="53347"/>
                  </a:lnTo>
                  <a:lnTo>
                    <a:pt x="28831" y="53413"/>
                  </a:lnTo>
                  <a:lnTo>
                    <a:pt x="48028" y="53465"/>
                  </a:lnTo>
                  <a:lnTo>
                    <a:pt x="49878" y="52473"/>
                  </a:lnTo>
                  <a:lnTo>
                    <a:pt x="51111" y="50820"/>
                  </a:lnTo>
                  <a:lnTo>
                    <a:pt x="53091" y="45778"/>
                  </a:lnTo>
                  <a:lnTo>
                    <a:pt x="53254" y="44372"/>
                  </a:lnTo>
                  <a:lnTo>
                    <a:pt x="53362" y="42442"/>
                  </a:lnTo>
                  <a:lnTo>
                    <a:pt x="53536" y="36956"/>
                  </a:lnTo>
                  <a:lnTo>
                    <a:pt x="53575" y="28037"/>
                  </a:lnTo>
                  <a:lnTo>
                    <a:pt x="52584" y="26592"/>
                  </a:lnTo>
                  <a:lnTo>
                    <a:pt x="50931" y="24635"/>
                  </a:lnTo>
                  <a:lnTo>
                    <a:pt x="45889" y="19108"/>
                  </a:lnTo>
                  <a:lnTo>
                    <a:pt x="44484" y="18654"/>
                  </a:lnTo>
                  <a:lnTo>
                    <a:pt x="42554" y="18352"/>
                  </a:lnTo>
                  <a:lnTo>
                    <a:pt x="40276" y="18151"/>
                  </a:lnTo>
                  <a:lnTo>
                    <a:pt x="38757" y="17024"/>
                  </a:lnTo>
                  <a:lnTo>
                    <a:pt x="37744" y="15281"/>
                  </a:lnTo>
                  <a:lnTo>
                    <a:pt x="37069" y="13126"/>
                  </a:lnTo>
                  <a:lnTo>
                    <a:pt x="35627" y="11690"/>
                  </a:lnTo>
                  <a:lnTo>
                    <a:pt x="33673" y="10733"/>
                  </a:lnTo>
                  <a:lnTo>
                    <a:pt x="28149" y="9196"/>
                  </a:lnTo>
                  <a:lnTo>
                    <a:pt x="26704" y="8078"/>
                  </a:lnTo>
                  <a:lnTo>
                    <a:pt x="24748" y="6340"/>
                  </a:lnTo>
                  <a:lnTo>
                    <a:pt x="22451" y="4189"/>
                  </a:lnTo>
                  <a:lnTo>
                    <a:pt x="20921" y="3748"/>
                  </a:lnTo>
                  <a:lnTo>
                    <a:pt x="19901" y="4445"/>
                  </a:lnTo>
                  <a:lnTo>
                    <a:pt x="19220" y="5903"/>
                  </a:lnTo>
                  <a:lnTo>
                    <a:pt x="17774" y="6874"/>
                  </a:lnTo>
                  <a:lnTo>
                    <a:pt x="15818" y="7522"/>
                  </a:lnTo>
                  <a:lnTo>
                    <a:pt x="8930" y="881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Annotation2"/>
            <p:cNvSpPr/>
            <p:nvPr/>
          </p:nvSpPr>
          <p:spPr>
            <a:xfrm>
              <a:off x="3893344" y="1250156"/>
              <a:ext cx="1910954" cy="2294931"/>
            </a:xfrm>
            <a:custGeom>
              <a:avLst/>
              <a:gdLst/>
              <a:ahLst/>
              <a:cxnLst/>
              <a:rect l="0" t="0" r="0" b="0"/>
              <a:pathLst>
                <a:path w="1910954" h="2294931">
                  <a:moveTo>
                    <a:pt x="1910953" y="2294930"/>
                  </a:moveTo>
                  <a:lnTo>
                    <a:pt x="1910953" y="2263800"/>
                  </a:lnTo>
                  <a:lnTo>
                    <a:pt x="1909961" y="2262271"/>
                  </a:lnTo>
                  <a:lnTo>
                    <a:pt x="1908308" y="2261251"/>
                  </a:lnTo>
                  <a:lnTo>
                    <a:pt x="1906212" y="2260570"/>
                  </a:lnTo>
                  <a:lnTo>
                    <a:pt x="1904816" y="2259126"/>
                  </a:lnTo>
                  <a:lnTo>
                    <a:pt x="1903885" y="2257169"/>
                  </a:lnTo>
                  <a:lnTo>
                    <a:pt x="1902391" y="2251642"/>
                  </a:lnTo>
                  <a:lnTo>
                    <a:pt x="1902023" y="2210226"/>
                  </a:lnTo>
                  <a:lnTo>
                    <a:pt x="1901031" y="2208695"/>
                  </a:lnTo>
                  <a:lnTo>
                    <a:pt x="1899378" y="2207674"/>
                  </a:lnTo>
                  <a:lnTo>
                    <a:pt x="1897283" y="2206994"/>
                  </a:lnTo>
                  <a:lnTo>
                    <a:pt x="1895886" y="2205548"/>
                  </a:lnTo>
                  <a:lnTo>
                    <a:pt x="1894956" y="2203592"/>
                  </a:lnTo>
                  <a:lnTo>
                    <a:pt x="1893202" y="2197106"/>
                  </a:lnTo>
                  <a:lnTo>
                    <a:pt x="1893125" y="2192082"/>
                  </a:lnTo>
                  <a:lnTo>
                    <a:pt x="1892123" y="2190646"/>
                  </a:lnTo>
                  <a:lnTo>
                    <a:pt x="1890462" y="2189688"/>
                  </a:lnTo>
                  <a:lnTo>
                    <a:pt x="1888363" y="2189050"/>
                  </a:lnTo>
                  <a:lnTo>
                    <a:pt x="1886963" y="2187632"/>
                  </a:lnTo>
                  <a:lnTo>
                    <a:pt x="1886030" y="2185695"/>
                  </a:lnTo>
                  <a:lnTo>
                    <a:pt x="1884167" y="2178854"/>
                  </a:lnTo>
                  <a:lnTo>
                    <a:pt x="1892726" y="2170282"/>
                  </a:lnTo>
                  <a:lnTo>
                    <a:pt x="1893062" y="2162258"/>
                  </a:lnTo>
                  <a:lnTo>
                    <a:pt x="1892080" y="2161834"/>
                  </a:lnTo>
                  <a:lnTo>
                    <a:pt x="1885402" y="2161096"/>
                  </a:lnTo>
                  <a:lnTo>
                    <a:pt x="1884989" y="2160067"/>
                  </a:lnTo>
                  <a:lnTo>
                    <a:pt x="1884167" y="2152087"/>
                  </a:lnTo>
                  <a:lnTo>
                    <a:pt x="1884164" y="2144369"/>
                  </a:lnTo>
                  <a:lnTo>
                    <a:pt x="1883172" y="2143955"/>
                  </a:lnTo>
                  <a:lnTo>
                    <a:pt x="1876475" y="2143234"/>
                  </a:lnTo>
                  <a:lnTo>
                    <a:pt x="1876062" y="2142206"/>
                  </a:lnTo>
                  <a:lnTo>
                    <a:pt x="1875266" y="2134566"/>
                  </a:lnTo>
                  <a:lnTo>
                    <a:pt x="1875234" y="2125299"/>
                  </a:lnTo>
                  <a:lnTo>
                    <a:pt x="1870494" y="2125276"/>
                  </a:lnTo>
                  <a:lnTo>
                    <a:pt x="1869097" y="2124280"/>
                  </a:lnTo>
                  <a:lnTo>
                    <a:pt x="1868167" y="2122624"/>
                  </a:lnTo>
                  <a:lnTo>
                    <a:pt x="1866336" y="2116445"/>
                  </a:lnTo>
                  <a:lnTo>
                    <a:pt x="1866304" y="2102698"/>
                  </a:lnTo>
                  <a:lnTo>
                    <a:pt x="1865312" y="2101291"/>
                  </a:lnTo>
                  <a:lnTo>
                    <a:pt x="1863659" y="2100353"/>
                  </a:lnTo>
                  <a:lnTo>
                    <a:pt x="1857743" y="2098586"/>
                  </a:lnTo>
                  <a:lnTo>
                    <a:pt x="1857375" y="2072962"/>
                  </a:lnTo>
                  <a:lnTo>
                    <a:pt x="1856383" y="2072537"/>
                  </a:lnTo>
                  <a:lnTo>
                    <a:pt x="1852634" y="2072065"/>
                  </a:lnTo>
                  <a:lnTo>
                    <a:pt x="1851238" y="2070947"/>
                  </a:lnTo>
                  <a:lnTo>
                    <a:pt x="1850307" y="2069210"/>
                  </a:lnTo>
                  <a:lnTo>
                    <a:pt x="1848813" y="2064032"/>
                  </a:lnTo>
                  <a:lnTo>
                    <a:pt x="1848445" y="2031631"/>
                  </a:lnTo>
                  <a:lnTo>
                    <a:pt x="1847453" y="2030101"/>
                  </a:lnTo>
                  <a:lnTo>
                    <a:pt x="1845799" y="2029080"/>
                  </a:lnTo>
                  <a:lnTo>
                    <a:pt x="1843705" y="2028400"/>
                  </a:lnTo>
                  <a:lnTo>
                    <a:pt x="1842308" y="2026954"/>
                  </a:lnTo>
                  <a:lnTo>
                    <a:pt x="1841377" y="2024998"/>
                  </a:lnTo>
                  <a:lnTo>
                    <a:pt x="1839883" y="2019470"/>
                  </a:lnTo>
                  <a:lnTo>
                    <a:pt x="1839547" y="2010540"/>
                  </a:lnTo>
                  <a:lnTo>
                    <a:pt x="1838545" y="2010087"/>
                  </a:lnTo>
                  <a:lnTo>
                    <a:pt x="1834785" y="2009583"/>
                  </a:lnTo>
                  <a:lnTo>
                    <a:pt x="1833385" y="2008456"/>
                  </a:lnTo>
                  <a:lnTo>
                    <a:pt x="1832452" y="2006713"/>
                  </a:lnTo>
                  <a:lnTo>
                    <a:pt x="1830954" y="2001527"/>
                  </a:lnTo>
                  <a:lnTo>
                    <a:pt x="1830586" y="1978053"/>
                  </a:lnTo>
                  <a:lnTo>
                    <a:pt x="1829594" y="1976522"/>
                  </a:lnTo>
                  <a:lnTo>
                    <a:pt x="1827941" y="1975502"/>
                  </a:lnTo>
                  <a:lnTo>
                    <a:pt x="1825845" y="1974822"/>
                  </a:lnTo>
                  <a:lnTo>
                    <a:pt x="1824449" y="1973376"/>
                  </a:lnTo>
                  <a:lnTo>
                    <a:pt x="1823518" y="1971420"/>
                  </a:lnTo>
                  <a:lnTo>
                    <a:pt x="1821765" y="1964935"/>
                  </a:lnTo>
                  <a:lnTo>
                    <a:pt x="1821659" y="1951239"/>
                  </a:lnTo>
                  <a:lnTo>
                    <a:pt x="1820666" y="1949717"/>
                  </a:lnTo>
                  <a:lnTo>
                    <a:pt x="1819012" y="1948702"/>
                  </a:lnTo>
                  <a:lnTo>
                    <a:pt x="1816916" y="1948025"/>
                  </a:lnTo>
                  <a:lnTo>
                    <a:pt x="1815520" y="1946582"/>
                  </a:lnTo>
                  <a:lnTo>
                    <a:pt x="1814589" y="1944628"/>
                  </a:lnTo>
                  <a:lnTo>
                    <a:pt x="1813094" y="1939102"/>
                  </a:lnTo>
                  <a:lnTo>
                    <a:pt x="1805071" y="1930173"/>
                  </a:lnTo>
                  <a:lnTo>
                    <a:pt x="1804362" y="1926771"/>
                  </a:lnTo>
                  <a:lnTo>
                    <a:pt x="1803908" y="1921244"/>
                  </a:lnTo>
                  <a:lnTo>
                    <a:pt x="1795238" y="1911357"/>
                  </a:lnTo>
                  <a:lnTo>
                    <a:pt x="1794976" y="1906332"/>
                  </a:lnTo>
                  <a:lnTo>
                    <a:pt x="1793948" y="1904896"/>
                  </a:lnTo>
                  <a:lnTo>
                    <a:pt x="1792270" y="1903938"/>
                  </a:lnTo>
                  <a:lnTo>
                    <a:pt x="1790159" y="1903300"/>
                  </a:lnTo>
                  <a:lnTo>
                    <a:pt x="1788752" y="1901882"/>
                  </a:lnTo>
                  <a:lnTo>
                    <a:pt x="1787813" y="1899945"/>
                  </a:lnTo>
                  <a:lnTo>
                    <a:pt x="1786308" y="1894447"/>
                  </a:lnTo>
                  <a:lnTo>
                    <a:pt x="1777385" y="1884567"/>
                  </a:lnTo>
                  <a:lnTo>
                    <a:pt x="1777119" y="1879543"/>
                  </a:lnTo>
                  <a:lnTo>
                    <a:pt x="1776090" y="1878107"/>
                  </a:lnTo>
                  <a:lnTo>
                    <a:pt x="1774411" y="1877149"/>
                  </a:lnTo>
                  <a:lnTo>
                    <a:pt x="1769329" y="1875613"/>
                  </a:lnTo>
                  <a:lnTo>
                    <a:pt x="1768912" y="1874494"/>
                  </a:lnTo>
                  <a:lnTo>
                    <a:pt x="1768187" y="1867579"/>
                  </a:lnTo>
                  <a:lnTo>
                    <a:pt x="1759519" y="1857776"/>
                  </a:lnTo>
                  <a:lnTo>
                    <a:pt x="1751492" y="1849722"/>
                  </a:lnTo>
                  <a:lnTo>
                    <a:pt x="1750785" y="1846367"/>
                  </a:lnTo>
                  <a:lnTo>
                    <a:pt x="1750252" y="1839917"/>
                  </a:lnTo>
                  <a:lnTo>
                    <a:pt x="1741657" y="1830964"/>
                  </a:lnTo>
                  <a:lnTo>
                    <a:pt x="1741299" y="1822034"/>
                  </a:lnTo>
                  <a:lnTo>
                    <a:pt x="1732728" y="1813104"/>
                  </a:lnTo>
                  <a:lnTo>
                    <a:pt x="1732468" y="1808098"/>
                  </a:lnTo>
                  <a:lnTo>
                    <a:pt x="1731439" y="1806664"/>
                  </a:lnTo>
                  <a:lnTo>
                    <a:pt x="1729762" y="1805709"/>
                  </a:lnTo>
                  <a:lnTo>
                    <a:pt x="1724680" y="1804174"/>
                  </a:lnTo>
                  <a:lnTo>
                    <a:pt x="1724263" y="1803056"/>
                  </a:lnTo>
                  <a:lnTo>
                    <a:pt x="1723462" y="1795245"/>
                  </a:lnTo>
                  <a:lnTo>
                    <a:pt x="1723432" y="1787212"/>
                  </a:lnTo>
                  <a:lnTo>
                    <a:pt x="1722439" y="1786787"/>
                  </a:lnTo>
                  <a:lnTo>
                    <a:pt x="1718690" y="1786315"/>
                  </a:lnTo>
                  <a:lnTo>
                    <a:pt x="1717293" y="1785197"/>
                  </a:lnTo>
                  <a:lnTo>
                    <a:pt x="1716362" y="1783460"/>
                  </a:lnTo>
                  <a:lnTo>
                    <a:pt x="1714868" y="1778282"/>
                  </a:lnTo>
                  <a:lnTo>
                    <a:pt x="1714532" y="1769431"/>
                  </a:lnTo>
                  <a:lnTo>
                    <a:pt x="1713529" y="1768980"/>
                  </a:lnTo>
                  <a:lnTo>
                    <a:pt x="1709769" y="1768479"/>
                  </a:lnTo>
                  <a:lnTo>
                    <a:pt x="1708370" y="1767353"/>
                  </a:lnTo>
                  <a:lnTo>
                    <a:pt x="1707436" y="1765611"/>
                  </a:lnTo>
                  <a:lnTo>
                    <a:pt x="1705939" y="1760425"/>
                  </a:lnTo>
                  <a:lnTo>
                    <a:pt x="1705679" y="1754786"/>
                  </a:lnTo>
                  <a:lnTo>
                    <a:pt x="1704650" y="1753264"/>
                  </a:lnTo>
                  <a:lnTo>
                    <a:pt x="1702973" y="1752249"/>
                  </a:lnTo>
                  <a:lnTo>
                    <a:pt x="1700862" y="1751572"/>
                  </a:lnTo>
                  <a:lnTo>
                    <a:pt x="1699455" y="1750129"/>
                  </a:lnTo>
                  <a:lnTo>
                    <a:pt x="1698517" y="1748174"/>
                  </a:lnTo>
                  <a:lnTo>
                    <a:pt x="1697011" y="1742649"/>
                  </a:lnTo>
                  <a:lnTo>
                    <a:pt x="1688985" y="1733720"/>
                  </a:lnTo>
                  <a:lnTo>
                    <a:pt x="1688277" y="1730318"/>
                  </a:lnTo>
                  <a:lnTo>
                    <a:pt x="1687822" y="1724790"/>
                  </a:lnTo>
                  <a:lnTo>
                    <a:pt x="1679152" y="1714904"/>
                  </a:lnTo>
                  <a:lnTo>
                    <a:pt x="1678890" y="1709879"/>
                  </a:lnTo>
                  <a:lnTo>
                    <a:pt x="1677862" y="1708443"/>
                  </a:lnTo>
                  <a:lnTo>
                    <a:pt x="1676184" y="1707485"/>
                  </a:lnTo>
                  <a:lnTo>
                    <a:pt x="1674073" y="1706847"/>
                  </a:lnTo>
                  <a:lnTo>
                    <a:pt x="1672666" y="1705429"/>
                  </a:lnTo>
                  <a:lnTo>
                    <a:pt x="1671728" y="1703492"/>
                  </a:lnTo>
                  <a:lnTo>
                    <a:pt x="1669961" y="1697042"/>
                  </a:lnTo>
                  <a:lnTo>
                    <a:pt x="1662172" y="1688987"/>
                  </a:lnTo>
                  <a:lnTo>
                    <a:pt x="1661477" y="1685632"/>
                  </a:lnTo>
                  <a:lnTo>
                    <a:pt x="1660922" y="1662198"/>
                  </a:lnTo>
                  <a:lnTo>
                    <a:pt x="1653233" y="1653345"/>
                  </a:lnTo>
                  <a:lnTo>
                    <a:pt x="1652543" y="1649948"/>
                  </a:lnTo>
                  <a:lnTo>
                    <a:pt x="1651995" y="1635409"/>
                  </a:lnTo>
                  <a:lnTo>
                    <a:pt x="1645855" y="1627256"/>
                  </a:lnTo>
                  <a:lnTo>
                    <a:pt x="1643171" y="1616760"/>
                  </a:lnTo>
                  <a:lnTo>
                    <a:pt x="1635383" y="1608628"/>
                  </a:lnTo>
                  <a:lnTo>
                    <a:pt x="1634688" y="1605269"/>
                  </a:lnTo>
                  <a:lnTo>
                    <a:pt x="1634166" y="1594075"/>
                  </a:lnTo>
                  <a:lnTo>
                    <a:pt x="1633162" y="1592545"/>
                  </a:lnTo>
                  <a:lnTo>
                    <a:pt x="1631501" y="1591524"/>
                  </a:lnTo>
                  <a:lnTo>
                    <a:pt x="1629402" y="1590844"/>
                  </a:lnTo>
                  <a:lnTo>
                    <a:pt x="1628002" y="1589399"/>
                  </a:lnTo>
                  <a:lnTo>
                    <a:pt x="1627069" y="1587443"/>
                  </a:lnTo>
                  <a:lnTo>
                    <a:pt x="1625571" y="1581915"/>
                  </a:lnTo>
                  <a:lnTo>
                    <a:pt x="1625312" y="1576218"/>
                  </a:lnTo>
                  <a:lnTo>
                    <a:pt x="1624283" y="1574687"/>
                  </a:lnTo>
                  <a:lnTo>
                    <a:pt x="1622606" y="1573666"/>
                  </a:lnTo>
                  <a:lnTo>
                    <a:pt x="1620495" y="1572986"/>
                  </a:lnTo>
                  <a:lnTo>
                    <a:pt x="1619088" y="1571540"/>
                  </a:lnTo>
                  <a:lnTo>
                    <a:pt x="1618149" y="1569584"/>
                  </a:lnTo>
                  <a:lnTo>
                    <a:pt x="1616382" y="1563099"/>
                  </a:lnTo>
                  <a:lnTo>
                    <a:pt x="1616273" y="1537266"/>
                  </a:lnTo>
                  <a:lnTo>
                    <a:pt x="1607711" y="1527380"/>
                  </a:lnTo>
                  <a:lnTo>
                    <a:pt x="1607344" y="1504496"/>
                  </a:lnTo>
                  <a:lnTo>
                    <a:pt x="1606351" y="1503060"/>
                  </a:lnTo>
                  <a:lnTo>
                    <a:pt x="1604698" y="1502102"/>
                  </a:lnTo>
                  <a:lnTo>
                    <a:pt x="1599655" y="1500566"/>
                  </a:lnTo>
                  <a:lnTo>
                    <a:pt x="1599241" y="1499447"/>
                  </a:lnTo>
                  <a:lnTo>
                    <a:pt x="1598446" y="1491635"/>
                  </a:lnTo>
                  <a:lnTo>
                    <a:pt x="1589593" y="1482440"/>
                  </a:lnTo>
                  <a:lnTo>
                    <a:pt x="1589487" y="1473769"/>
                  </a:lnTo>
                  <a:lnTo>
                    <a:pt x="1584744" y="1473508"/>
                  </a:lnTo>
                  <a:lnTo>
                    <a:pt x="1583348" y="1472480"/>
                  </a:lnTo>
                  <a:lnTo>
                    <a:pt x="1582417" y="1470802"/>
                  </a:lnTo>
                  <a:lnTo>
                    <a:pt x="1580586" y="1464579"/>
                  </a:lnTo>
                  <a:lnTo>
                    <a:pt x="1571993" y="1455910"/>
                  </a:lnTo>
                  <a:lnTo>
                    <a:pt x="1571657" y="1447883"/>
                  </a:lnTo>
                  <a:lnTo>
                    <a:pt x="1563064" y="1438081"/>
                  </a:lnTo>
                  <a:lnTo>
                    <a:pt x="1562727" y="1430026"/>
                  </a:lnTo>
                  <a:lnTo>
                    <a:pt x="1561724" y="1429601"/>
                  </a:lnTo>
                  <a:lnTo>
                    <a:pt x="1557964" y="1429128"/>
                  </a:lnTo>
                  <a:lnTo>
                    <a:pt x="1556565" y="1428010"/>
                  </a:lnTo>
                  <a:lnTo>
                    <a:pt x="1555632" y="1426272"/>
                  </a:lnTo>
                  <a:lnTo>
                    <a:pt x="1554134" y="1421095"/>
                  </a:lnTo>
                  <a:lnTo>
                    <a:pt x="1553019" y="1420670"/>
                  </a:lnTo>
                  <a:lnTo>
                    <a:pt x="1546110" y="1419932"/>
                  </a:lnTo>
                  <a:lnTo>
                    <a:pt x="1545685" y="1418903"/>
                  </a:lnTo>
                  <a:lnTo>
                    <a:pt x="1545213" y="1415113"/>
                  </a:lnTo>
                  <a:lnTo>
                    <a:pt x="1544095" y="1413706"/>
                  </a:lnTo>
                  <a:lnTo>
                    <a:pt x="1542358" y="1412767"/>
                  </a:lnTo>
                  <a:lnTo>
                    <a:pt x="1537180" y="1411261"/>
                  </a:lnTo>
                  <a:lnTo>
                    <a:pt x="1527377" y="1402338"/>
                  </a:lnTo>
                  <a:lnTo>
                    <a:pt x="1519323" y="1401994"/>
                  </a:lnTo>
                  <a:lnTo>
                    <a:pt x="1510470" y="1394276"/>
                  </a:lnTo>
                  <a:lnTo>
                    <a:pt x="1507072" y="1393584"/>
                  </a:lnTo>
                  <a:lnTo>
                    <a:pt x="1504777" y="1393400"/>
                  </a:lnTo>
                  <a:lnTo>
                    <a:pt x="1503248" y="1392285"/>
                  </a:lnTo>
                  <a:lnTo>
                    <a:pt x="1502227" y="1390549"/>
                  </a:lnTo>
                  <a:lnTo>
                    <a:pt x="1501547" y="1388400"/>
                  </a:lnTo>
                  <a:lnTo>
                    <a:pt x="1500102" y="1386967"/>
                  </a:lnTo>
                  <a:lnTo>
                    <a:pt x="1498146" y="1386012"/>
                  </a:lnTo>
                  <a:lnTo>
                    <a:pt x="1492618" y="1384479"/>
                  </a:lnTo>
                  <a:lnTo>
                    <a:pt x="1477991" y="1384112"/>
                  </a:lnTo>
                  <a:lnTo>
                    <a:pt x="1476460" y="1383116"/>
                  </a:lnTo>
                  <a:lnTo>
                    <a:pt x="1475439" y="1381460"/>
                  </a:lnTo>
                  <a:lnTo>
                    <a:pt x="1474759" y="1379364"/>
                  </a:lnTo>
                  <a:lnTo>
                    <a:pt x="1473313" y="1377967"/>
                  </a:lnTo>
                  <a:lnTo>
                    <a:pt x="1471357" y="1377035"/>
                  </a:lnTo>
                  <a:lnTo>
                    <a:pt x="1466538" y="1376000"/>
                  </a:lnTo>
                  <a:lnTo>
                    <a:pt x="1408861" y="1375172"/>
                  </a:lnTo>
                  <a:lnTo>
                    <a:pt x="1371824" y="1375172"/>
                  </a:lnTo>
                  <a:lnTo>
                    <a:pt x="1369963" y="1376164"/>
                  </a:lnTo>
                  <a:lnTo>
                    <a:pt x="1368723" y="1377818"/>
                  </a:lnTo>
                  <a:lnTo>
                    <a:pt x="1367896" y="1379913"/>
                  </a:lnTo>
                  <a:lnTo>
                    <a:pt x="1366353" y="1381309"/>
                  </a:lnTo>
                  <a:lnTo>
                    <a:pt x="1364331" y="1382240"/>
                  </a:lnTo>
                  <a:lnTo>
                    <a:pt x="1358699" y="1383734"/>
                  </a:lnTo>
                  <a:lnTo>
                    <a:pt x="1313067" y="1384102"/>
                  </a:lnTo>
                  <a:lnTo>
                    <a:pt x="1312784" y="1379361"/>
                  </a:lnTo>
                  <a:lnTo>
                    <a:pt x="1311751" y="1377965"/>
                  </a:lnTo>
                  <a:lnTo>
                    <a:pt x="1310071" y="1377034"/>
                  </a:lnTo>
                  <a:lnTo>
                    <a:pt x="1303767" y="1375181"/>
                  </a:lnTo>
                  <a:lnTo>
                    <a:pt x="1299003" y="1375175"/>
                  </a:lnTo>
                  <a:lnTo>
                    <a:pt x="1297604" y="1374182"/>
                  </a:lnTo>
                  <a:lnTo>
                    <a:pt x="1296671" y="1372527"/>
                  </a:lnTo>
                  <a:lnTo>
                    <a:pt x="1295173" y="1367484"/>
                  </a:lnTo>
                  <a:lnTo>
                    <a:pt x="1294058" y="1367070"/>
                  </a:lnTo>
                  <a:lnTo>
                    <a:pt x="1287149" y="1366351"/>
                  </a:lnTo>
                  <a:lnTo>
                    <a:pt x="1286724" y="1365323"/>
                  </a:lnTo>
                  <a:lnTo>
                    <a:pt x="1285908" y="1357683"/>
                  </a:lnTo>
                  <a:lnTo>
                    <a:pt x="1268127" y="1339565"/>
                  </a:lnTo>
                  <a:lnTo>
                    <a:pt x="1268025" y="1331775"/>
                  </a:lnTo>
                  <a:lnTo>
                    <a:pt x="1267030" y="1331358"/>
                  </a:lnTo>
                  <a:lnTo>
                    <a:pt x="1263278" y="1330894"/>
                  </a:lnTo>
                  <a:lnTo>
                    <a:pt x="1261880" y="1329779"/>
                  </a:lnTo>
                  <a:lnTo>
                    <a:pt x="1260949" y="1328042"/>
                  </a:lnTo>
                  <a:lnTo>
                    <a:pt x="1259195" y="1321971"/>
                  </a:lnTo>
                  <a:lnTo>
                    <a:pt x="1259117" y="1316965"/>
                  </a:lnTo>
                  <a:lnTo>
                    <a:pt x="1258115" y="1315532"/>
                  </a:lnTo>
                  <a:lnTo>
                    <a:pt x="1256454" y="1314576"/>
                  </a:lnTo>
                  <a:lnTo>
                    <a:pt x="1251400" y="1313042"/>
                  </a:lnTo>
                  <a:lnTo>
                    <a:pt x="1250986" y="1311924"/>
                  </a:lnTo>
                  <a:lnTo>
                    <a:pt x="1250525" y="1308036"/>
                  </a:lnTo>
                  <a:lnTo>
                    <a:pt x="1249409" y="1306602"/>
                  </a:lnTo>
                  <a:lnTo>
                    <a:pt x="1247674" y="1305646"/>
                  </a:lnTo>
                  <a:lnTo>
                    <a:pt x="1242500" y="1304112"/>
                  </a:lnTo>
                  <a:lnTo>
                    <a:pt x="1242075" y="1302994"/>
                  </a:lnTo>
                  <a:lnTo>
                    <a:pt x="1241338" y="1296079"/>
                  </a:lnTo>
                  <a:lnTo>
                    <a:pt x="1240309" y="1295654"/>
                  </a:lnTo>
                  <a:lnTo>
                    <a:pt x="1236519" y="1295182"/>
                  </a:lnTo>
                  <a:lnTo>
                    <a:pt x="1235112" y="1294064"/>
                  </a:lnTo>
                  <a:lnTo>
                    <a:pt x="1234173" y="1292327"/>
                  </a:lnTo>
                  <a:lnTo>
                    <a:pt x="1232406" y="1286253"/>
                  </a:lnTo>
                  <a:lnTo>
                    <a:pt x="1227589" y="1285987"/>
                  </a:lnTo>
                  <a:lnTo>
                    <a:pt x="1226181" y="1284957"/>
                  </a:lnTo>
                  <a:lnTo>
                    <a:pt x="1225243" y="1283279"/>
                  </a:lnTo>
                  <a:lnTo>
                    <a:pt x="1224618" y="1281168"/>
                  </a:lnTo>
                  <a:lnTo>
                    <a:pt x="1223209" y="1279761"/>
                  </a:lnTo>
                  <a:lnTo>
                    <a:pt x="1221277" y="1278822"/>
                  </a:lnTo>
                  <a:lnTo>
                    <a:pt x="1218997" y="1278197"/>
                  </a:lnTo>
                  <a:lnTo>
                    <a:pt x="1217477" y="1276788"/>
                  </a:lnTo>
                  <a:lnTo>
                    <a:pt x="1216464" y="1274856"/>
                  </a:lnTo>
                  <a:lnTo>
                    <a:pt x="1215788" y="1272576"/>
                  </a:lnTo>
                  <a:lnTo>
                    <a:pt x="1214345" y="1271056"/>
                  </a:lnTo>
                  <a:lnTo>
                    <a:pt x="1212392" y="1270042"/>
                  </a:lnTo>
                  <a:lnTo>
                    <a:pt x="1206868" y="1268416"/>
                  </a:lnTo>
                  <a:lnTo>
                    <a:pt x="1206414" y="1267290"/>
                  </a:lnTo>
                  <a:lnTo>
                    <a:pt x="1205627" y="1260362"/>
                  </a:lnTo>
                  <a:lnTo>
                    <a:pt x="1196949" y="1250557"/>
                  </a:lnTo>
                  <a:lnTo>
                    <a:pt x="1191948" y="1245535"/>
                  </a:lnTo>
                  <a:lnTo>
                    <a:pt x="1189522" y="1244099"/>
                  </a:lnTo>
                  <a:lnTo>
                    <a:pt x="1180337" y="1241605"/>
                  </a:lnTo>
                  <a:lnTo>
                    <a:pt x="1179798" y="1240487"/>
                  </a:lnTo>
                  <a:lnTo>
                    <a:pt x="1179198" y="1236598"/>
                  </a:lnTo>
                  <a:lnTo>
                    <a:pt x="1178046" y="1235164"/>
                  </a:lnTo>
                  <a:lnTo>
                    <a:pt x="1176286" y="1234209"/>
                  </a:lnTo>
                  <a:lnTo>
                    <a:pt x="1174120" y="1233572"/>
                  </a:lnTo>
                  <a:lnTo>
                    <a:pt x="1172676" y="1232154"/>
                  </a:lnTo>
                  <a:lnTo>
                    <a:pt x="1171714" y="1230218"/>
                  </a:lnTo>
                  <a:lnTo>
                    <a:pt x="1170169" y="1224720"/>
                  </a:lnTo>
                  <a:lnTo>
                    <a:pt x="1162133" y="1215798"/>
                  </a:lnTo>
                  <a:lnTo>
                    <a:pt x="1160716" y="1215344"/>
                  </a:lnTo>
                  <a:lnTo>
                    <a:pt x="1156496" y="1214841"/>
                  </a:lnTo>
                  <a:lnTo>
                    <a:pt x="1154974" y="1213714"/>
                  </a:lnTo>
                  <a:lnTo>
                    <a:pt x="1153959" y="1211971"/>
                  </a:lnTo>
                  <a:lnTo>
                    <a:pt x="1153282" y="1209817"/>
                  </a:lnTo>
                  <a:lnTo>
                    <a:pt x="1151840" y="1208380"/>
                  </a:lnTo>
                  <a:lnTo>
                    <a:pt x="1149885" y="1207423"/>
                  </a:lnTo>
                  <a:lnTo>
                    <a:pt x="1144360" y="1205886"/>
                  </a:lnTo>
                  <a:lnTo>
                    <a:pt x="1143907" y="1204768"/>
                  </a:lnTo>
                  <a:lnTo>
                    <a:pt x="1143403" y="1200880"/>
                  </a:lnTo>
                  <a:lnTo>
                    <a:pt x="1142277" y="1199445"/>
                  </a:lnTo>
                  <a:lnTo>
                    <a:pt x="1140533" y="1198490"/>
                  </a:lnTo>
                  <a:lnTo>
                    <a:pt x="1138379" y="1197853"/>
                  </a:lnTo>
                  <a:lnTo>
                    <a:pt x="1136942" y="1196436"/>
                  </a:lnTo>
                  <a:lnTo>
                    <a:pt x="1135985" y="1194499"/>
                  </a:lnTo>
                  <a:lnTo>
                    <a:pt x="1135347" y="1192215"/>
                  </a:lnTo>
                  <a:lnTo>
                    <a:pt x="1133929" y="1190693"/>
                  </a:lnTo>
                  <a:lnTo>
                    <a:pt x="1131992" y="1189678"/>
                  </a:lnTo>
                  <a:lnTo>
                    <a:pt x="1126493" y="1188049"/>
                  </a:lnTo>
                  <a:lnTo>
                    <a:pt x="1117571" y="1179995"/>
                  </a:lnTo>
                  <a:lnTo>
                    <a:pt x="1117118" y="1178578"/>
                  </a:lnTo>
                  <a:lnTo>
                    <a:pt x="1116614" y="1174356"/>
                  </a:lnTo>
                  <a:lnTo>
                    <a:pt x="1115487" y="1171842"/>
                  </a:lnTo>
                  <a:lnTo>
                    <a:pt x="1107659" y="1161346"/>
                  </a:lnTo>
                  <a:lnTo>
                    <a:pt x="1099626" y="1153214"/>
                  </a:lnTo>
                  <a:lnTo>
                    <a:pt x="1096272" y="1152500"/>
                  </a:lnTo>
                  <a:lnTo>
                    <a:pt x="1093988" y="1152310"/>
                  </a:lnTo>
                  <a:lnTo>
                    <a:pt x="1092466" y="1151191"/>
                  </a:lnTo>
                  <a:lnTo>
                    <a:pt x="1091451" y="1149453"/>
                  </a:lnTo>
                  <a:lnTo>
                    <a:pt x="1090775" y="1147302"/>
                  </a:lnTo>
                  <a:lnTo>
                    <a:pt x="1087377" y="1142266"/>
                  </a:lnTo>
                  <a:lnTo>
                    <a:pt x="1085082" y="1139534"/>
                  </a:lnTo>
                  <a:lnTo>
                    <a:pt x="1082560" y="1137713"/>
                  </a:lnTo>
                  <a:lnTo>
                    <a:pt x="1077112" y="1135689"/>
                  </a:lnTo>
                  <a:lnTo>
                    <a:pt x="1075262" y="1134158"/>
                  </a:lnTo>
                  <a:lnTo>
                    <a:pt x="1074028" y="1132144"/>
                  </a:lnTo>
                  <a:lnTo>
                    <a:pt x="1073206" y="1129810"/>
                  </a:lnTo>
                  <a:lnTo>
                    <a:pt x="1071667" y="1128253"/>
                  </a:lnTo>
                  <a:lnTo>
                    <a:pt x="1069647" y="1127216"/>
                  </a:lnTo>
                  <a:lnTo>
                    <a:pt x="1067309" y="1126524"/>
                  </a:lnTo>
                  <a:lnTo>
                    <a:pt x="1065750" y="1125071"/>
                  </a:lnTo>
                  <a:lnTo>
                    <a:pt x="1064711" y="1123110"/>
                  </a:lnTo>
                  <a:lnTo>
                    <a:pt x="1064018" y="1120810"/>
                  </a:lnTo>
                  <a:lnTo>
                    <a:pt x="1062564" y="1119277"/>
                  </a:lnTo>
                  <a:lnTo>
                    <a:pt x="1060603" y="1118255"/>
                  </a:lnTo>
                  <a:lnTo>
                    <a:pt x="1058303" y="1117574"/>
                  </a:lnTo>
                  <a:lnTo>
                    <a:pt x="1053102" y="1114171"/>
                  </a:lnTo>
                  <a:lnTo>
                    <a:pt x="1028988" y="1092484"/>
                  </a:lnTo>
                  <a:lnTo>
                    <a:pt x="1023536" y="1090783"/>
                  </a:lnTo>
                  <a:lnTo>
                    <a:pt x="1021686" y="1089337"/>
                  </a:lnTo>
                  <a:lnTo>
                    <a:pt x="1020452" y="1087381"/>
                  </a:lnTo>
                  <a:lnTo>
                    <a:pt x="1019630" y="1085085"/>
                  </a:lnTo>
                  <a:lnTo>
                    <a:pt x="1018089" y="1083554"/>
                  </a:lnTo>
                  <a:lnTo>
                    <a:pt x="1016069" y="1082533"/>
                  </a:lnTo>
                  <a:lnTo>
                    <a:pt x="1013731" y="1081853"/>
                  </a:lnTo>
                  <a:lnTo>
                    <a:pt x="1008487" y="1078451"/>
                  </a:lnTo>
                  <a:lnTo>
                    <a:pt x="1005700" y="1076155"/>
                  </a:lnTo>
                  <a:lnTo>
                    <a:pt x="1002849" y="1074624"/>
                  </a:lnTo>
                  <a:lnTo>
                    <a:pt x="997036" y="1072923"/>
                  </a:lnTo>
                  <a:lnTo>
                    <a:pt x="995089" y="1071477"/>
                  </a:lnTo>
                  <a:lnTo>
                    <a:pt x="993791" y="1069521"/>
                  </a:lnTo>
                  <a:lnTo>
                    <a:pt x="992926" y="1067225"/>
                  </a:lnTo>
                  <a:lnTo>
                    <a:pt x="991357" y="1065695"/>
                  </a:lnTo>
                  <a:lnTo>
                    <a:pt x="989319" y="1064674"/>
                  </a:lnTo>
                  <a:lnTo>
                    <a:pt x="986968" y="1063994"/>
                  </a:lnTo>
                  <a:lnTo>
                    <a:pt x="985400" y="1062548"/>
                  </a:lnTo>
                  <a:lnTo>
                    <a:pt x="984356" y="1060592"/>
                  </a:lnTo>
                  <a:lnTo>
                    <a:pt x="983658" y="1058296"/>
                  </a:lnTo>
                  <a:lnTo>
                    <a:pt x="982202" y="1056765"/>
                  </a:lnTo>
                  <a:lnTo>
                    <a:pt x="980239" y="1055744"/>
                  </a:lnTo>
                  <a:lnTo>
                    <a:pt x="974700" y="1054106"/>
                  </a:lnTo>
                  <a:lnTo>
                    <a:pt x="968999" y="1049082"/>
                  </a:lnTo>
                  <a:lnTo>
                    <a:pt x="967469" y="1046654"/>
                  </a:lnTo>
                  <a:lnTo>
                    <a:pt x="965767" y="1041310"/>
                  </a:lnTo>
                  <a:lnTo>
                    <a:pt x="964321" y="1039488"/>
                  </a:lnTo>
                  <a:lnTo>
                    <a:pt x="962365" y="1038273"/>
                  </a:lnTo>
                  <a:lnTo>
                    <a:pt x="960069" y="1037463"/>
                  </a:lnTo>
                  <a:lnTo>
                    <a:pt x="958538" y="1035932"/>
                  </a:lnTo>
                  <a:lnTo>
                    <a:pt x="957517" y="1033918"/>
                  </a:lnTo>
                  <a:lnTo>
                    <a:pt x="956837" y="1031583"/>
                  </a:lnTo>
                  <a:lnTo>
                    <a:pt x="955391" y="1030027"/>
                  </a:lnTo>
                  <a:lnTo>
                    <a:pt x="953435" y="1028989"/>
                  </a:lnTo>
                  <a:lnTo>
                    <a:pt x="947907" y="1027324"/>
                  </a:lnTo>
                  <a:lnTo>
                    <a:pt x="938978" y="1019262"/>
                  </a:lnTo>
                  <a:lnTo>
                    <a:pt x="938524" y="1017844"/>
                  </a:lnTo>
                  <a:lnTo>
                    <a:pt x="938020" y="1013622"/>
                  </a:lnTo>
                  <a:lnTo>
                    <a:pt x="936894" y="1012100"/>
                  </a:lnTo>
                  <a:lnTo>
                    <a:pt x="935150" y="1011085"/>
                  </a:lnTo>
                  <a:lnTo>
                    <a:pt x="930567" y="1009957"/>
                  </a:lnTo>
                  <a:lnTo>
                    <a:pt x="925223" y="1009456"/>
                  </a:lnTo>
                  <a:lnTo>
                    <a:pt x="923402" y="1008330"/>
                  </a:lnTo>
                  <a:lnTo>
                    <a:pt x="922186" y="1006587"/>
                  </a:lnTo>
                  <a:lnTo>
                    <a:pt x="921377" y="1004433"/>
                  </a:lnTo>
                  <a:lnTo>
                    <a:pt x="919845" y="1002997"/>
                  </a:lnTo>
                  <a:lnTo>
                    <a:pt x="917832" y="1002040"/>
                  </a:lnTo>
                  <a:lnTo>
                    <a:pt x="912211" y="1000503"/>
                  </a:lnTo>
                  <a:lnTo>
                    <a:pt x="894329" y="983619"/>
                  </a:lnTo>
                  <a:lnTo>
                    <a:pt x="893876" y="982176"/>
                  </a:lnTo>
                  <a:lnTo>
                    <a:pt x="893372" y="977926"/>
                  </a:lnTo>
                  <a:lnTo>
                    <a:pt x="892245" y="976396"/>
                  </a:lnTo>
                  <a:lnTo>
                    <a:pt x="890502" y="975376"/>
                  </a:lnTo>
                  <a:lnTo>
                    <a:pt x="885316" y="973739"/>
                  </a:lnTo>
                  <a:lnTo>
                    <a:pt x="876462" y="965683"/>
                  </a:lnTo>
                  <a:lnTo>
                    <a:pt x="873065" y="964974"/>
                  </a:lnTo>
                  <a:lnTo>
                    <a:pt x="870769" y="964785"/>
                  </a:lnTo>
                  <a:lnTo>
                    <a:pt x="869240" y="963666"/>
                  </a:lnTo>
                  <a:lnTo>
                    <a:pt x="868220" y="961928"/>
                  </a:lnTo>
                  <a:lnTo>
                    <a:pt x="867539" y="959778"/>
                  </a:lnTo>
                  <a:lnTo>
                    <a:pt x="866094" y="958344"/>
                  </a:lnTo>
                  <a:lnTo>
                    <a:pt x="864138" y="957389"/>
                  </a:lnTo>
                  <a:lnTo>
                    <a:pt x="861842" y="956751"/>
                  </a:lnTo>
                  <a:lnTo>
                    <a:pt x="860311" y="955334"/>
                  </a:lnTo>
                  <a:lnTo>
                    <a:pt x="859291" y="953397"/>
                  </a:lnTo>
                  <a:lnTo>
                    <a:pt x="858611" y="951114"/>
                  </a:lnTo>
                  <a:lnTo>
                    <a:pt x="857165" y="949592"/>
                  </a:lnTo>
                  <a:lnTo>
                    <a:pt x="855209" y="948577"/>
                  </a:lnTo>
                  <a:lnTo>
                    <a:pt x="849681" y="946948"/>
                  </a:lnTo>
                  <a:lnTo>
                    <a:pt x="831821" y="930041"/>
                  </a:lnTo>
                  <a:lnTo>
                    <a:pt x="831368" y="928598"/>
                  </a:lnTo>
                  <a:lnTo>
                    <a:pt x="830864" y="924348"/>
                  </a:lnTo>
                  <a:lnTo>
                    <a:pt x="829737" y="922818"/>
                  </a:lnTo>
                  <a:lnTo>
                    <a:pt x="827994" y="921798"/>
                  </a:lnTo>
                  <a:lnTo>
                    <a:pt x="822808" y="920161"/>
                  </a:lnTo>
                  <a:lnTo>
                    <a:pt x="813954" y="912105"/>
                  </a:lnTo>
                  <a:lnTo>
                    <a:pt x="810557" y="911396"/>
                  </a:lnTo>
                  <a:lnTo>
                    <a:pt x="808262" y="911206"/>
                  </a:lnTo>
                  <a:lnTo>
                    <a:pt x="806732" y="910088"/>
                  </a:lnTo>
                  <a:lnTo>
                    <a:pt x="805712" y="908350"/>
                  </a:lnTo>
                  <a:lnTo>
                    <a:pt x="805032" y="906200"/>
                  </a:lnTo>
                  <a:lnTo>
                    <a:pt x="803586" y="904766"/>
                  </a:lnTo>
                  <a:lnTo>
                    <a:pt x="801630" y="903810"/>
                  </a:lnTo>
                  <a:lnTo>
                    <a:pt x="799334" y="903173"/>
                  </a:lnTo>
                  <a:lnTo>
                    <a:pt x="797803" y="901756"/>
                  </a:lnTo>
                  <a:lnTo>
                    <a:pt x="796783" y="899819"/>
                  </a:lnTo>
                  <a:lnTo>
                    <a:pt x="796103" y="897536"/>
                  </a:lnTo>
                  <a:lnTo>
                    <a:pt x="794657" y="896014"/>
                  </a:lnTo>
                  <a:lnTo>
                    <a:pt x="792701" y="894999"/>
                  </a:lnTo>
                  <a:lnTo>
                    <a:pt x="787173" y="893370"/>
                  </a:lnTo>
                  <a:lnTo>
                    <a:pt x="761092" y="869240"/>
                  </a:lnTo>
                  <a:lnTo>
                    <a:pt x="755644" y="867540"/>
                  </a:lnTo>
                  <a:lnTo>
                    <a:pt x="753794" y="866094"/>
                  </a:lnTo>
                  <a:lnTo>
                    <a:pt x="752560" y="864139"/>
                  </a:lnTo>
                  <a:lnTo>
                    <a:pt x="751738" y="861842"/>
                  </a:lnTo>
                  <a:lnTo>
                    <a:pt x="750198" y="860312"/>
                  </a:lnTo>
                  <a:lnTo>
                    <a:pt x="748178" y="859291"/>
                  </a:lnTo>
                  <a:lnTo>
                    <a:pt x="742549" y="857653"/>
                  </a:lnTo>
                  <a:lnTo>
                    <a:pt x="733597" y="849597"/>
                  </a:lnTo>
                  <a:lnTo>
                    <a:pt x="730194" y="848888"/>
                  </a:lnTo>
                  <a:lnTo>
                    <a:pt x="727897" y="848699"/>
                  </a:lnTo>
                  <a:lnTo>
                    <a:pt x="726367" y="847580"/>
                  </a:lnTo>
                  <a:lnTo>
                    <a:pt x="725346" y="845843"/>
                  </a:lnTo>
                  <a:lnTo>
                    <a:pt x="724665" y="843692"/>
                  </a:lnTo>
                  <a:lnTo>
                    <a:pt x="723220" y="842258"/>
                  </a:lnTo>
                  <a:lnTo>
                    <a:pt x="721263" y="841302"/>
                  </a:lnTo>
                  <a:lnTo>
                    <a:pt x="715736" y="839768"/>
                  </a:lnTo>
                  <a:lnTo>
                    <a:pt x="715282" y="838650"/>
                  </a:lnTo>
                  <a:lnTo>
                    <a:pt x="714778" y="834762"/>
                  </a:lnTo>
                  <a:lnTo>
                    <a:pt x="713652" y="833328"/>
                  </a:lnTo>
                  <a:lnTo>
                    <a:pt x="711908" y="832373"/>
                  </a:lnTo>
                  <a:lnTo>
                    <a:pt x="706722" y="830839"/>
                  </a:lnTo>
                  <a:lnTo>
                    <a:pt x="696916" y="821909"/>
                  </a:lnTo>
                  <a:lnTo>
                    <a:pt x="696634" y="816903"/>
                  </a:lnTo>
                  <a:lnTo>
                    <a:pt x="695603" y="815469"/>
                  </a:lnTo>
                  <a:lnTo>
                    <a:pt x="693923" y="814513"/>
                  </a:lnTo>
                  <a:lnTo>
                    <a:pt x="687957" y="812714"/>
                  </a:lnTo>
                  <a:lnTo>
                    <a:pt x="687619" y="804923"/>
                  </a:lnTo>
                  <a:lnTo>
                    <a:pt x="686615" y="804506"/>
                  </a:lnTo>
                  <a:lnTo>
                    <a:pt x="682855" y="804043"/>
                  </a:lnTo>
                  <a:lnTo>
                    <a:pt x="681455" y="802927"/>
                  </a:lnTo>
                  <a:lnTo>
                    <a:pt x="680522" y="801191"/>
                  </a:lnTo>
                  <a:lnTo>
                    <a:pt x="679900" y="799041"/>
                  </a:lnTo>
                  <a:lnTo>
                    <a:pt x="678494" y="797608"/>
                  </a:lnTo>
                  <a:lnTo>
                    <a:pt x="676563" y="796653"/>
                  </a:lnTo>
                  <a:lnTo>
                    <a:pt x="674284" y="796016"/>
                  </a:lnTo>
                  <a:lnTo>
                    <a:pt x="672765" y="794599"/>
                  </a:lnTo>
                  <a:lnTo>
                    <a:pt x="671752" y="792663"/>
                  </a:lnTo>
                  <a:lnTo>
                    <a:pt x="669845" y="786214"/>
                  </a:lnTo>
                  <a:lnTo>
                    <a:pt x="653141" y="769228"/>
                  </a:lnTo>
                  <a:lnTo>
                    <a:pt x="649787" y="768520"/>
                  </a:lnTo>
                  <a:lnTo>
                    <a:pt x="644290" y="768065"/>
                  </a:lnTo>
                  <a:lnTo>
                    <a:pt x="634411" y="759394"/>
                  </a:lnTo>
                  <a:lnTo>
                    <a:pt x="607589" y="732606"/>
                  </a:lnTo>
                  <a:lnTo>
                    <a:pt x="602588" y="732345"/>
                  </a:lnTo>
                  <a:lnTo>
                    <a:pt x="601155" y="731316"/>
                  </a:lnTo>
                  <a:lnTo>
                    <a:pt x="600200" y="729637"/>
                  </a:lnTo>
                  <a:lnTo>
                    <a:pt x="598666" y="724556"/>
                  </a:lnTo>
                  <a:lnTo>
                    <a:pt x="597548" y="724139"/>
                  </a:lnTo>
                  <a:lnTo>
                    <a:pt x="593660" y="723675"/>
                  </a:lnTo>
                  <a:lnTo>
                    <a:pt x="592227" y="722560"/>
                  </a:lnTo>
                  <a:lnTo>
                    <a:pt x="591271" y="720824"/>
                  </a:lnTo>
                  <a:lnTo>
                    <a:pt x="589471" y="714753"/>
                  </a:lnTo>
                  <a:lnTo>
                    <a:pt x="581680" y="706720"/>
                  </a:lnTo>
                  <a:lnTo>
                    <a:pt x="578340" y="706012"/>
                  </a:lnTo>
                  <a:lnTo>
                    <a:pt x="572851" y="705557"/>
                  </a:lnTo>
                  <a:lnTo>
                    <a:pt x="563930" y="697767"/>
                  </a:lnTo>
                  <a:lnTo>
                    <a:pt x="560529" y="697072"/>
                  </a:lnTo>
                  <a:lnTo>
                    <a:pt x="555001" y="696626"/>
                  </a:lnTo>
                  <a:lnTo>
                    <a:pt x="554548" y="695597"/>
                  </a:lnTo>
                  <a:lnTo>
                    <a:pt x="553760" y="688837"/>
                  </a:lnTo>
                  <a:lnTo>
                    <a:pt x="552728" y="688420"/>
                  </a:lnTo>
                  <a:lnTo>
                    <a:pt x="548935" y="687957"/>
                  </a:lnTo>
                  <a:lnTo>
                    <a:pt x="547527" y="686841"/>
                  </a:lnTo>
                  <a:lnTo>
                    <a:pt x="546589" y="685105"/>
                  </a:lnTo>
                  <a:lnTo>
                    <a:pt x="545963" y="682955"/>
                  </a:lnTo>
                  <a:lnTo>
                    <a:pt x="544553" y="681522"/>
                  </a:lnTo>
                  <a:lnTo>
                    <a:pt x="542621" y="680567"/>
                  </a:lnTo>
                  <a:lnTo>
                    <a:pt x="536181" y="678768"/>
                  </a:lnTo>
                  <a:lnTo>
                    <a:pt x="518299" y="661174"/>
                  </a:lnTo>
                  <a:lnTo>
                    <a:pt x="517932" y="652245"/>
                  </a:lnTo>
                  <a:lnTo>
                    <a:pt x="510234" y="651900"/>
                  </a:lnTo>
                  <a:lnTo>
                    <a:pt x="509820" y="650897"/>
                  </a:lnTo>
                  <a:lnTo>
                    <a:pt x="509024" y="643306"/>
                  </a:lnTo>
                  <a:lnTo>
                    <a:pt x="509002" y="638307"/>
                  </a:lnTo>
                  <a:lnTo>
                    <a:pt x="508006" y="636874"/>
                  </a:lnTo>
                  <a:lnTo>
                    <a:pt x="506351" y="635919"/>
                  </a:lnTo>
                  <a:lnTo>
                    <a:pt x="500430" y="634120"/>
                  </a:lnTo>
                  <a:lnTo>
                    <a:pt x="500062" y="599564"/>
                  </a:lnTo>
                  <a:lnTo>
                    <a:pt x="499070" y="599139"/>
                  </a:lnTo>
                  <a:lnTo>
                    <a:pt x="495322" y="598667"/>
                  </a:lnTo>
                  <a:lnTo>
                    <a:pt x="493926" y="597549"/>
                  </a:lnTo>
                  <a:lnTo>
                    <a:pt x="492994" y="595811"/>
                  </a:lnTo>
                  <a:lnTo>
                    <a:pt x="491241" y="589737"/>
                  </a:lnTo>
                  <a:lnTo>
                    <a:pt x="491142" y="581704"/>
                  </a:lnTo>
                  <a:lnTo>
                    <a:pt x="490147" y="581279"/>
                  </a:lnTo>
                  <a:lnTo>
                    <a:pt x="486395" y="580807"/>
                  </a:lnTo>
                  <a:lnTo>
                    <a:pt x="484998" y="579689"/>
                  </a:lnTo>
                  <a:lnTo>
                    <a:pt x="484066" y="577952"/>
                  </a:lnTo>
                  <a:lnTo>
                    <a:pt x="482571" y="572775"/>
                  </a:lnTo>
                  <a:lnTo>
                    <a:pt x="482204" y="557865"/>
                  </a:lnTo>
                  <a:lnTo>
                    <a:pt x="481211" y="556457"/>
                  </a:lnTo>
                  <a:lnTo>
                    <a:pt x="479558" y="555518"/>
                  </a:lnTo>
                  <a:lnTo>
                    <a:pt x="477463" y="554893"/>
                  </a:lnTo>
                  <a:lnTo>
                    <a:pt x="476066" y="553483"/>
                  </a:lnTo>
                  <a:lnTo>
                    <a:pt x="475135" y="551551"/>
                  </a:lnTo>
                  <a:lnTo>
                    <a:pt x="473382" y="545112"/>
                  </a:lnTo>
                  <a:lnTo>
                    <a:pt x="473283" y="537058"/>
                  </a:lnTo>
                  <a:lnTo>
                    <a:pt x="465586" y="528205"/>
                  </a:lnTo>
                  <a:lnTo>
                    <a:pt x="464896" y="524807"/>
                  </a:lnTo>
                  <a:lnTo>
                    <a:pt x="464712" y="522512"/>
                  </a:lnTo>
                  <a:lnTo>
                    <a:pt x="463597" y="520982"/>
                  </a:lnTo>
                  <a:lnTo>
                    <a:pt x="461861" y="519962"/>
                  </a:lnTo>
                  <a:lnTo>
                    <a:pt x="459712" y="519282"/>
                  </a:lnTo>
                  <a:lnTo>
                    <a:pt x="458279" y="517836"/>
                  </a:lnTo>
                  <a:lnTo>
                    <a:pt x="457324" y="515881"/>
                  </a:lnTo>
                  <a:lnTo>
                    <a:pt x="455791" y="510353"/>
                  </a:lnTo>
                  <a:lnTo>
                    <a:pt x="455525" y="504655"/>
                  </a:lnTo>
                  <a:lnTo>
                    <a:pt x="454496" y="503124"/>
                  </a:lnTo>
                  <a:lnTo>
                    <a:pt x="452818" y="502104"/>
                  </a:lnTo>
                  <a:lnTo>
                    <a:pt x="450706" y="501423"/>
                  </a:lnTo>
                  <a:lnTo>
                    <a:pt x="449299" y="499978"/>
                  </a:lnTo>
                  <a:lnTo>
                    <a:pt x="448360" y="498022"/>
                  </a:lnTo>
                  <a:lnTo>
                    <a:pt x="446855" y="492494"/>
                  </a:lnTo>
                  <a:lnTo>
                    <a:pt x="445739" y="492040"/>
                  </a:lnTo>
                  <a:lnTo>
                    <a:pt x="441854" y="491536"/>
                  </a:lnTo>
                  <a:lnTo>
                    <a:pt x="440420" y="490410"/>
                  </a:lnTo>
                  <a:lnTo>
                    <a:pt x="439465" y="488666"/>
                  </a:lnTo>
                  <a:lnTo>
                    <a:pt x="438828" y="486512"/>
                  </a:lnTo>
                  <a:lnTo>
                    <a:pt x="437411" y="485076"/>
                  </a:lnTo>
                  <a:lnTo>
                    <a:pt x="435474" y="484118"/>
                  </a:lnTo>
                  <a:lnTo>
                    <a:pt x="429978" y="482581"/>
                  </a:lnTo>
                  <a:lnTo>
                    <a:pt x="424285" y="477575"/>
                  </a:lnTo>
                  <a:lnTo>
                    <a:pt x="422755" y="475149"/>
                  </a:lnTo>
                  <a:lnTo>
                    <a:pt x="421055" y="469808"/>
                  </a:lnTo>
                  <a:lnTo>
                    <a:pt x="419609" y="467986"/>
                  </a:lnTo>
                  <a:lnTo>
                    <a:pt x="417654" y="466772"/>
                  </a:lnTo>
                  <a:lnTo>
                    <a:pt x="412126" y="464824"/>
                  </a:lnTo>
                  <a:lnTo>
                    <a:pt x="411673" y="463672"/>
                  </a:lnTo>
                  <a:lnTo>
                    <a:pt x="411168" y="459746"/>
                  </a:lnTo>
                  <a:lnTo>
                    <a:pt x="410042" y="458302"/>
                  </a:lnTo>
                  <a:lnTo>
                    <a:pt x="408298" y="457339"/>
                  </a:lnTo>
                  <a:lnTo>
                    <a:pt x="406144" y="456698"/>
                  </a:lnTo>
                  <a:lnTo>
                    <a:pt x="404708" y="455277"/>
                  </a:lnTo>
                  <a:lnTo>
                    <a:pt x="403751" y="453339"/>
                  </a:lnTo>
                  <a:lnTo>
                    <a:pt x="403112" y="451054"/>
                  </a:lnTo>
                  <a:lnTo>
                    <a:pt x="401694" y="449531"/>
                  </a:lnTo>
                  <a:lnTo>
                    <a:pt x="399758" y="448516"/>
                  </a:lnTo>
                  <a:lnTo>
                    <a:pt x="397474" y="447838"/>
                  </a:lnTo>
                  <a:lnTo>
                    <a:pt x="392290" y="444441"/>
                  </a:lnTo>
                  <a:lnTo>
                    <a:pt x="385619" y="438915"/>
                  </a:lnTo>
                  <a:lnTo>
                    <a:pt x="382060" y="438159"/>
                  </a:lnTo>
                  <a:lnTo>
                    <a:pt x="379722" y="437958"/>
                  </a:lnTo>
                  <a:lnTo>
                    <a:pt x="378164" y="436831"/>
                  </a:lnTo>
                  <a:lnTo>
                    <a:pt x="377124" y="435088"/>
                  </a:lnTo>
                  <a:lnTo>
                    <a:pt x="376432" y="432934"/>
                  </a:lnTo>
                  <a:lnTo>
                    <a:pt x="374978" y="431498"/>
                  </a:lnTo>
                  <a:lnTo>
                    <a:pt x="373016" y="430540"/>
                  </a:lnTo>
                  <a:lnTo>
                    <a:pt x="367480" y="429003"/>
                  </a:lnTo>
                  <a:lnTo>
                    <a:pt x="359257" y="422563"/>
                  </a:lnTo>
                  <a:lnTo>
                    <a:pt x="349902" y="420073"/>
                  </a:lnTo>
                  <a:lnTo>
                    <a:pt x="349354" y="418955"/>
                  </a:lnTo>
                  <a:lnTo>
                    <a:pt x="348745" y="415067"/>
                  </a:lnTo>
                  <a:lnTo>
                    <a:pt x="347590" y="413633"/>
                  </a:lnTo>
                  <a:lnTo>
                    <a:pt x="345829" y="412677"/>
                  </a:lnTo>
                  <a:lnTo>
                    <a:pt x="343662" y="412040"/>
                  </a:lnTo>
                  <a:lnTo>
                    <a:pt x="342217" y="410623"/>
                  </a:lnTo>
                  <a:lnTo>
                    <a:pt x="341254" y="408686"/>
                  </a:lnTo>
                  <a:lnTo>
                    <a:pt x="340612" y="406403"/>
                  </a:lnTo>
                  <a:lnTo>
                    <a:pt x="339192" y="404881"/>
                  </a:lnTo>
                  <a:lnTo>
                    <a:pt x="337253" y="403866"/>
                  </a:lnTo>
                  <a:lnTo>
                    <a:pt x="331752" y="402237"/>
                  </a:lnTo>
                  <a:lnTo>
                    <a:pt x="331301" y="401111"/>
                  </a:lnTo>
                  <a:lnTo>
                    <a:pt x="330799" y="397215"/>
                  </a:lnTo>
                  <a:lnTo>
                    <a:pt x="329673" y="395778"/>
                  </a:lnTo>
                  <a:lnTo>
                    <a:pt x="327931" y="394821"/>
                  </a:lnTo>
                  <a:lnTo>
                    <a:pt x="322745" y="393285"/>
                  </a:lnTo>
                  <a:lnTo>
                    <a:pt x="312940" y="384355"/>
                  </a:lnTo>
                  <a:lnTo>
                    <a:pt x="312657" y="379348"/>
                  </a:lnTo>
                  <a:lnTo>
                    <a:pt x="311626" y="377915"/>
                  </a:lnTo>
                  <a:lnTo>
                    <a:pt x="309946" y="376959"/>
                  </a:lnTo>
                  <a:lnTo>
                    <a:pt x="304861" y="375425"/>
                  </a:lnTo>
                  <a:lnTo>
                    <a:pt x="296031" y="367392"/>
                  </a:lnTo>
                  <a:lnTo>
                    <a:pt x="295580" y="365975"/>
                  </a:lnTo>
                  <a:lnTo>
                    <a:pt x="295079" y="361755"/>
                  </a:lnTo>
                  <a:lnTo>
                    <a:pt x="293954" y="360232"/>
                  </a:lnTo>
                  <a:lnTo>
                    <a:pt x="292211" y="359217"/>
                  </a:lnTo>
                  <a:lnTo>
                    <a:pt x="287026" y="357589"/>
                  </a:lnTo>
                  <a:lnTo>
                    <a:pt x="286600" y="356463"/>
                  </a:lnTo>
                  <a:lnTo>
                    <a:pt x="285783" y="348636"/>
                  </a:lnTo>
                  <a:lnTo>
                    <a:pt x="285760" y="343630"/>
                  </a:lnTo>
                  <a:lnTo>
                    <a:pt x="284764" y="342196"/>
                  </a:lnTo>
                  <a:lnTo>
                    <a:pt x="283108" y="341240"/>
                  </a:lnTo>
                  <a:lnTo>
                    <a:pt x="281012" y="340603"/>
                  </a:lnTo>
                  <a:lnTo>
                    <a:pt x="279615" y="339186"/>
                  </a:lnTo>
                  <a:lnTo>
                    <a:pt x="278683" y="337249"/>
                  </a:lnTo>
                  <a:lnTo>
                    <a:pt x="277188" y="331752"/>
                  </a:lnTo>
                  <a:lnTo>
                    <a:pt x="269164" y="322829"/>
                  </a:lnTo>
                  <a:lnTo>
                    <a:pt x="268456" y="319428"/>
                  </a:lnTo>
                  <a:lnTo>
                    <a:pt x="268268" y="317132"/>
                  </a:lnTo>
                  <a:lnTo>
                    <a:pt x="267150" y="315601"/>
                  </a:lnTo>
                  <a:lnTo>
                    <a:pt x="265413" y="314580"/>
                  </a:lnTo>
                  <a:lnTo>
                    <a:pt x="263262" y="313900"/>
                  </a:lnTo>
                  <a:lnTo>
                    <a:pt x="261828" y="312454"/>
                  </a:lnTo>
                  <a:lnTo>
                    <a:pt x="260873" y="310498"/>
                  </a:lnTo>
                  <a:lnTo>
                    <a:pt x="259338" y="304970"/>
                  </a:lnTo>
                  <a:lnTo>
                    <a:pt x="258220" y="304517"/>
                  </a:lnTo>
                  <a:lnTo>
                    <a:pt x="254332" y="304013"/>
                  </a:lnTo>
                  <a:lnTo>
                    <a:pt x="252899" y="302886"/>
                  </a:lnTo>
                  <a:lnTo>
                    <a:pt x="251943" y="301143"/>
                  </a:lnTo>
                  <a:lnTo>
                    <a:pt x="251305" y="298989"/>
                  </a:lnTo>
                  <a:lnTo>
                    <a:pt x="249888" y="297552"/>
                  </a:lnTo>
                  <a:lnTo>
                    <a:pt x="247952" y="296595"/>
                  </a:lnTo>
                  <a:lnTo>
                    <a:pt x="245668" y="295956"/>
                  </a:lnTo>
                  <a:lnTo>
                    <a:pt x="244146" y="294539"/>
                  </a:lnTo>
                  <a:lnTo>
                    <a:pt x="243131" y="292601"/>
                  </a:lnTo>
                  <a:lnTo>
                    <a:pt x="241502" y="287103"/>
                  </a:lnTo>
                  <a:lnTo>
                    <a:pt x="235044" y="278888"/>
                  </a:lnTo>
                  <a:lnTo>
                    <a:pt x="233448" y="273440"/>
                  </a:lnTo>
                  <a:lnTo>
                    <a:pt x="232030" y="271590"/>
                  </a:lnTo>
                  <a:lnTo>
                    <a:pt x="230093" y="270357"/>
                  </a:lnTo>
                  <a:lnTo>
                    <a:pt x="227809" y="269535"/>
                  </a:lnTo>
                  <a:lnTo>
                    <a:pt x="226287" y="267995"/>
                  </a:lnTo>
                  <a:lnTo>
                    <a:pt x="225272" y="265976"/>
                  </a:lnTo>
                  <a:lnTo>
                    <a:pt x="224595" y="263638"/>
                  </a:lnTo>
                  <a:lnTo>
                    <a:pt x="223152" y="262079"/>
                  </a:lnTo>
                  <a:lnTo>
                    <a:pt x="221197" y="261039"/>
                  </a:lnTo>
                  <a:lnTo>
                    <a:pt x="218902" y="260347"/>
                  </a:lnTo>
                  <a:lnTo>
                    <a:pt x="217372" y="258893"/>
                  </a:lnTo>
                  <a:lnTo>
                    <a:pt x="216352" y="256931"/>
                  </a:lnTo>
                  <a:lnTo>
                    <a:pt x="214715" y="251394"/>
                  </a:lnTo>
                  <a:lnTo>
                    <a:pt x="208255" y="243172"/>
                  </a:lnTo>
                  <a:lnTo>
                    <a:pt x="206659" y="237722"/>
                  </a:lnTo>
                  <a:lnTo>
                    <a:pt x="205241" y="235872"/>
                  </a:lnTo>
                  <a:lnTo>
                    <a:pt x="203304" y="234639"/>
                  </a:lnTo>
                  <a:lnTo>
                    <a:pt x="201020" y="233817"/>
                  </a:lnTo>
                  <a:lnTo>
                    <a:pt x="195837" y="230257"/>
                  </a:lnTo>
                  <a:lnTo>
                    <a:pt x="179979" y="215676"/>
                  </a:lnTo>
                  <a:lnTo>
                    <a:pt x="179517" y="214229"/>
                  </a:lnTo>
                  <a:lnTo>
                    <a:pt x="179004" y="209976"/>
                  </a:lnTo>
                  <a:lnTo>
                    <a:pt x="177875" y="207453"/>
                  </a:lnTo>
                  <a:lnTo>
                    <a:pt x="170941" y="198098"/>
                  </a:lnTo>
                  <a:lnTo>
                    <a:pt x="170232" y="194538"/>
                  </a:lnTo>
                  <a:lnTo>
                    <a:pt x="170042" y="192200"/>
                  </a:lnTo>
                  <a:lnTo>
                    <a:pt x="168924" y="189649"/>
                  </a:lnTo>
                  <a:lnTo>
                    <a:pt x="162008" y="180246"/>
                  </a:lnTo>
                  <a:lnTo>
                    <a:pt x="147465" y="165335"/>
                  </a:lnTo>
                  <a:lnTo>
                    <a:pt x="145935" y="162809"/>
                  </a:lnTo>
                  <a:lnTo>
                    <a:pt x="143278" y="153450"/>
                  </a:lnTo>
                  <a:lnTo>
                    <a:pt x="133804" y="142807"/>
                  </a:lnTo>
                  <a:lnTo>
                    <a:pt x="120676" y="129609"/>
                  </a:lnTo>
                  <a:lnTo>
                    <a:pt x="119146" y="127086"/>
                  </a:lnTo>
                  <a:lnTo>
                    <a:pt x="117446" y="121636"/>
                  </a:lnTo>
                  <a:lnTo>
                    <a:pt x="116000" y="119786"/>
                  </a:lnTo>
                  <a:lnTo>
                    <a:pt x="114044" y="118553"/>
                  </a:lnTo>
                  <a:lnTo>
                    <a:pt x="108517" y="116573"/>
                  </a:lnTo>
                  <a:lnTo>
                    <a:pt x="102819" y="111490"/>
                  </a:lnTo>
                  <a:lnTo>
                    <a:pt x="101288" y="109053"/>
                  </a:lnTo>
                  <a:lnTo>
                    <a:pt x="99587" y="103700"/>
                  </a:lnTo>
                  <a:lnTo>
                    <a:pt x="98141" y="101876"/>
                  </a:lnTo>
                  <a:lnTo>
                    <a:pt x="96185" y="100659"/>
                  </a:lnTo>
                  <a:lnTo>
                    <a:pt x="93889" y="99849"/>
                  </a:lnTo>
                  <a:lnTo>
                    <a:pt x="88692" y="96302"/>
                  </a:lnTo>
                  <a:lnTo>
                    <a:pt x="82011" y="90681"/>
                  </a:lnTo>
                  <a:lnTo>
                    <a:pt x="78452" y="89912"/>
                  </a:lnTo>
                  <a:lnTo>
                    <a:pt x="76114" y="89707"/>
                  </a:lnTo>
                  <a:lnTo>
                    <a:pt x="74555" y="88578"/>
                  </a:lnTo>
                  <a:lnTo>
                    <a:pt x="73515" y="86834"/>
                  </a:lnTo>
                  <a:lnTo>
                    <a:pt x="72823" y="84678"/>
                  </a:lnTo>
                  <a:lnTo>
                    <a:pt x="71369" y="83241"/>
                  </a:lnTo>
                  <a:lnTo>
                    <a:pt x="69407" y="82283"/>
                  </a:lnTo>
                  <a:lnTo>
                    <a:pt x="64582" y="81219"/>
                  </a:lnTo>
                  <a:lnTo>
                    <a:pt x="59130" y="80746"/>
                  </a:lnTo>
                  <a:lnTo>
                    <a:pt x="57280" y="79627"/>
                  </a:lnTo>
                  <a:lnTo>
                    <a:pt x="56046" y="77890"/>
                  </a:lnTo>
                  <a:lnTo>
                    <a:pt x="55223" y="75739"/>
                  </a:lnTo>
                  <a:lnTo>
                    <a:pt x="53683" y="74305"/>
                  </a:lnTo>
                  <a:lnTo>
                    <a:pt x="51663" y="73349"/>
                  </a:lnTo>
                  <a:lnTo>
                    <a:pt x="49325" y="72712"/>
                  </a:lnTo>
                  <a:lnTo>
                    <a:pt x="44081" y="69358"/>
                  </a:lnTo>
                  <a:lnTo>
                    <a:pt x="37371" y="63861"/>
                  </a:lnTo>
                  <a:lnTo>
                    <a:pt x="33807" y="63109"/>
                  </a:lnTo>
                  <a:lnTo>
                    <a:pt x="31468" y="62909"/>
                  </a:lnTo>
                  <a:lnTo>
                    <a:pt x="29908" y="61783"/>
                  </a:lnTo>
                  <a:lnTo>
                    <a:pt x="28868" y="60040"/>
                  </a:lnTo>
                  <a:lnTo>
                    <a:pt x="27199" y="54855"/>
                  </a:lnTo>
                  <a:lnTo>
                    <a:pt x="19137" y="46002"/>
                  </a:lnTo>
                  <a:lnTo>
                    <a:pt x="17719" y="45551"/>
                  </a:lnTo>
                  <a:lnTo>
                    <a:pt x="13497" y="45050"/>
                  </a:lnTo>
                  <a:lnTo>
                    <a:pt x="11975" y="43924"/>
                  </a:lnTo>
                  <a:lnTo>
                    <a:pt x="10960" y="42181"/>
                  </a:lnTo>
                  <a:lnTo>
                    <a:pt x="9048" y="36097"/>
                  </a:lnTo>
                  <a:lnTo>
                    <a:pt x="8964" y="31091"/>
                  </a:lnTo>
                  <a:lnTo>
                    <a:pt x="7961" y="29657"/>
                  </a:lnTo>
                  <a:lnTo>
                    <a:pt x="6299" y="28701"/>
                  </a:lnTo>
                  <a:lnTo>
                    <a:pt x="4199" y="28064"/>
                  </a:lnTo>
                  <a:lnTo>
                    <a:pt x="2800" y="26647"/>
                  </a:lnTo>
                  <a:lnTo>
                    <a:pt x="1866" y="24710"/>
                  </a:lnTo>
                  <a:lnTo>
                    <a:pt x="368" y="19213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Annotation3"/>
            <p:cNvSpPr/>
            <p:nvPr/>
          </p:nvSpPr>
          <p:spPr>
            <a:xfrm>
              <a:off x="5638901" y="3554138"/>
              <a:ext cx="611388" cy="848199"/>
            </a:xfrm>
            <a:custGeom>
              <a:avLst/>
              <a:gdLst/>
              <a:ahLst/>
              <a:cxnLst/>
              <a:rect l="0" t="0" r="0" b="0"/>
              <a:pathLst>
                <a:path w="611388" h="848199">
                  <a:moveTo>
                    <a:pt x="397568" y="71315"/>
                  </a:moveTo>
                  <a:lnTo>
                    <a:pt x="370963" y="58012"/>
                  </a:lnTo>
                  <a:lnTo>
                    <a:pt x="359809" y="50066"/>
                  </a:lnTo>
                  <a:lnTo>
                    <a:pt x="350221" y="41427"/>
                  </a:lnTo>
                  <a:lnTo>
                    <a:pt x="347151" y="39484"/>
                  </a:lnTo>
                  <a:lnTo>
                    <a:pt x="332450" y="33718"/>
                  </a:lnTo>
                  <a:lnTo>
                    <a:pt x="316427" y="26110"/>
                  </a:lnTo>
                  <a:lnTo>
                    <a:pt x="293235" y="14651"/>
                  </a:lnTo>
                  <a:lnTo>
                    <a:pt x="284060" y="11404"/>
                  </a:lnTo>
                  <a:lnTo>
                    <a:pt x="275682" y="8969"/>
                  </a:lnTo>
                  <a:lnTo>
                    <a:pt x="256781" y="1968"/>
                  </a:lnTo>
                  <a:lnTo>
                    <a:pt x="243736" y="497"/>
                  </a:lnTo>
                  <a:lnTo>
                    <a:pt x="226291" y="0"/>
                  </a:lnTo>
                  <a:lnTo>
                    <a:pt x="223852" y="951"/>
                  </a:lnTo>
                  <a:lnTo>
                    <a:pt x="222226" y="2578"/>
                  </a:lnTo>
                  <a:lnTo>
                    <a:pt x="221142" y="4654"/>
                  </a:lnTo>
                  <a:lnTo>
                    <a:pt x="219427" y="6038"/>
                  </a:lnTo>
                  <a:lnTo>
                    <a:pt x="217292" y="6961"/>
                  </a:lnTo>
                  <a:lnTo>
                    <a:pt x="214876" y="7576"/>
                  </a:lnTo>
                  <a:lnTo>
                    <a:pt x="213265" y="8979"/>
                  </a:lnTo>
                  <a:lnTo>
                    <a:pt x="212192" y="10906"/>
                  </a:lnTo>
                  <a:lnTo>
                    <a:pt x="210468" y="16388"/>
                  </a:lnTo>
                  <a:lnTo>
                    <a:pt x="214910" y="26818"/>
                  </a:lnTo>
                  <a:lnTo>
                    <a:pt x="222510" y="37736"/>
                  </a:lnTo>
                  <a:lnTo>
                    <a:pt x="241097" y="56451"/>
                  </a:lnTo>
                  <a:lnTo>
                    <a:pt x="258051" y="68454"/>
                  </a:lnTo>
                  <a:lnTo>
                    <a:pt x="275641" y="84138"/>
                  </a:lnTo>
                  <a:lnTo>
                    <a:pt x="294414" y="101352"/>
                  </a:lnTo>
                  <a:lnTo>
                    <a:pt x="310049" y="113108"/>
                  </a:lnTo>
                  <a:lnTo>
                    <a:pt x="324275" y="127593"/>
                  </a:lnTo>
                  <a:lnTo>
                    <a:pt x="338204" y="142960"/>
                  </a:lnTo>
                  <a:lnTo>
                    <a:pt x="354317" y="156405"/>
                  </a:lnTo>
                  <a:lnTo>
                    <a:pt x="368754" y="171641"/>
                  </a:lnTo>
                  <a:lnTo>
                    <a:pt x="382778" y="187342"/>
                  </a:lnTo>
                  <a:lnTo>
                    <a:pt x="407406" y="208330"/>
                  </a:lnTo>
                  <a:lnTo>
                    <a:pt x="424761" y="224484"/>
                  </a:lnTo>
                  <a:lnTo>
                    <a:pt x="453026" y="251979"/>
                  </a:lnTo>
                  <a:lnTo>
                    <a:pt x="471657" y="271468"/>
                  </a:lnTo>
                  <a:lnTo>
                    <a:pt x="489745" y="294662"/>
                  </a:lnTo>
                  <a:lnTo>
                    <a:pt x="507672" y="314542"/>
                  </a:lnTo>
                  <a:lnTo>
                    <a:pt x="524559" y="333000"/>
                  </a:lnTo>
                  <a:lnTo>
                    <a:pt x="539656" y="357015"/>
                  </a:lnTo>
                  <a:lnTo>
                    <a:pt x="552193" y="380868"/>
                  </a:lnTo>
                  <a:lnTo>
                    <a:pt x="561233" y="398734"/>
                  </a:lnTo>
                  <a:lnTo>
                    <a:pt x="569857" y="407997"/>
                  </a:lnTo>
                  <a:lnTo>
                    <a:pt x="574935" y="411855"/>
                  </a:lnTo>
                  <a:lnTo>
                    <a:pt x="583223" y="421435"/>
                  </a:lnTo>
                  <a:lnTo>
                    <a:pt x="589222" y="431315"/>
                  </a:lnTo>
                  <a:lnTo>
                    <a:pt x="593590" y="442455"/>
                  </a:lnTo>
                  <a:lnTo>
                    <a:pt x="600729" y="452039"/>
                  </a:lnTo>
                  <a:lnTo>
                    <a:pt x="610216" y="462421"/>
                  </a:lnTo>
                  <a:lnTo>
                    <a:pt x="610770" y="464014"/>
                  </a:lnTo>
                  <a:lnTo>
                    <a:pt x="611387" y="468428"/>
                  </a:lnTo>
                  <a:lnTo>
                    <a:pt x="610559" y="470003"/>
                  </a:lnTo>
                  <a:lnTo>
                    <a:pt x="609015" y="471052"/>
                  </a:lnTo>
                  <a:lnTo>
                    <a:pt x="603305" y="473029"/>
                  </a:lnTo>
                  <a:lnTo>
                    <a:pt x="598315" y="468375"/>
                  </a:lnTo>
                  <a:lnTo>
                    <a:pt x="595891" y="466990"/>
                  </a:lnTo>
                  <a:lnTo>
                    <a:pt x="590552" y="465452"/>
                  </a:lnTo>
                  <a:lnTo>
                    <a:pt x="587740" y="463058"/>
                  </a:lnTo>
                  <a:lnTo>
                    <a:pt x="578049" y="451199"/>
                  </a:lnTo>
                  <a:lnTo>
                    <a:pt x="563050" y="439968"/>
                  </a:lnTo>
                  <a:lnTo>
                    <a:pt x="545046" y="424514"/>
                  </a:lnTo>
                  <a:lnTo>
                    <a:pt x="529590" y="413170"/>
                  </a:lnTo>
                  <a:lnTo>
                    <a:pt x="504154" y="395627"/>
                  </a:lnTo>
                  <a:lnTo>
                    <a:pt x="489258" y="383795"/>
                  </a:lnTo>
                  <a:lnTo>
                    <a:pt x="474038" y="371922"/>
                  </a:lnTo>
                  <a:lnTo>
                    <a:pt x="464423" y="365977"/>
                  </a:lnTo>
                  <a:lnTo>
                    <a:pt x="454044" y="360030"/>
                  </a:lnTo>
                  <a:lnTo>
                    <a:pt x="444148" y="354081"/>
                  </a:lnTo>
                  <a:lnTo>
                    <a:pt x="425216" y="342179"/>
                  </a:lnTo>
                  <a:lnTo>
                    <a:pt x="415007" y="336227"/>
                  </a:lnTo>
                  <a:lnTo>
                    <a:pt x="404233" y="330275"/>
                  </a:lnTo>
                  <a:lnTo>
                    <a:pt x="393082" y="324322"/>
                  </a:lnTo>
                  <a:lnTo>
                    <a:pt x="382671" y="318369"/>
                  </a:lnTo>
                  <a:lnTo>
                    <a:pt x="372754" y="312416"/>
                  </a:lnTo>
                  <a:lnTo>
                    <a:pt x="353797" y="301503"/>
                  </a:lnTo>
                  <a:lnTo>
                    <a:pt x="335450" y="293345"/>
                  </a:lnTo>
                  <a:lnTo>
                    <a:pt x="317374" y="283766"/>
                  </a:lnTo>
                  <a:lnTo>
                    <a:pt x="299418" y="273886"/>
                  </a:lnTo>
                  <a:lnTo>
                    <a:pt x="281516" y="266188"/>
                  </a:lnTo>
                  <a:lnTo>
                    <a:pt x="263638" y="259459"/>
                  </a:lnTo>
                  <a:lnTo>
                    <a:pt x="246762" y="253161"/>
                  </a:lnTo>
                  <a:lnTo>
                    <a:pt x="232647" y="247055"/>
                  </a:lnTo>
                  <a:lnTo>
                    <a:pt x="219759" y="243680"/>
                  </a:lnTo>
                  <a:lnTo>
                    <a:pt x="201347" y="241780"/>
                  </a:lnTo>
                  <a:lnTo>
                    <a:pt x="185970" y="241217"/>
                  </a:lnTo>
                  <a:lnTo>
                    <a:pt x="167319" y="240993"/>
                  </a:lnTo>
                  <a:lnTo>
                    <a:pt x="166678" y="241981"/>
                  </a:lnTo>
                  <a:lnTo>
                    <a:pt x="165966" y="245723"/>
                  </a:lnTo>
                  <a:lnTo>
                    <a:pt x="163003" y="250695"/>
                  </a:lnTo>
                  <a:lnTo>
                    <a:pt x="160824" y="253409"/>
                  </a:lnTo>
                  <a:lnTo>
                    <a:pt x="160364" y="256212"/>
                  </a:lnTo>
                  <a:lnTo>
                    <a:pt x="161049" y="259071"/>
                  </a:lnTo>
                  <a:lnTo>
                    <a:pt x="163464" y="264895"/>
                  </a:lnTo>
                  <a:lnTo>
                    <a:pt x="164537" y="270791"/>
                  </a:lnTo>
                  <a:lnTo>
                    <a:pt x="165816" y="273752"/>
                  </a:lnTo>
                  <a:lnTo>
                    <a:pt x="169882" y="279688"/>
                  </a:lnTo>
                  <a:lnTo>
                    <a:pt x="187706" y="298713"/>
                  </a:lnTo>
                  <a:lnTo>
                    <a:pt x="264162" y="375461"/>
                  </a:lnTo>
                  <a:lnTo>
                    <a:pt x="273904" y="384212"/>
                  </a:lnTo>
                  <a:lnTo>
                    <a:pt x="284367" y="393022"/>
                  </a:lnTo>
                  <a:lnTo>
                    <a:pt x="295312" y="401873"/>
                  </a:lnTo>
                  <a:lnTo>
                    <a:pt x="305585" y="410749"/>
                  </a:lnTo>
                  <a:lnTo>
                    <a:pt x="315410" y="419644"/>
                  </a:lnTo>
                  <a:lnTo>
                    <a:pt x="335256" y="438456"/>
                  </a:lnTo>
                  <a:lnTo>
                    <a:pt x="357306" y="460046"/>
                  </a:lnTo>
                  <a:lnTo>
                    <a:pt x="368742" y="470368"/>
                  </a:lnTo>
                  <a:lnTo>
                    <a:pt x="380335" y="480225"/>
                  </a:lnTo>
                  <a:lnTo>
                    <a:pt x="392032" y="489773"/>
                  </a:lnTo>
                  <a:lnTo>
                    <a:pt x="402807" y="499115"/>
                  </a:lnTo>
                  <a:lnTo>
                    <a:pt x="412966" y="508320"/>
                  </a:lnTo>
                  <a:lnTo>
                    <a:pt x="422717" y="517433"/>
                  </a:lnTo>
                  <a:lnTo>
                    <a:pt x="441487" y="538142"/>
                  </a:lnTo>
                  <a:lnTo>
                    <a:pt x="459751" y="559583"/>
                  </a:lnTo>
                  <a:lnTo>
                    <a:pt x="477791" y="579034"/>
                  </a:lnTo>
                  <a:lnTo>
                    <a:pt x="512633" y="614783"/>
                  </a:lnTo>
                  <a:lnTo>
                    <a:pt x="526760" y="629034"/>
                  </a:lnTo>
                  <a:lnTo>
                    <a:pt x="539653" y="639336"/>
                  </a:lnTo>
                  <a:lnTo>
                    <a:pt x="545869" y="643472"/>
                  </a:lnTo>
                  <a:lnTo>
                    <a:pt x="555422" y="653360"/>
                  </a:lnTo>
                  <a:lnTo>
                    <a:pt x="559359" y="658775"/>
                  </a:lnTo>
                  <a:lnTo>
                    <a:pt x="562975" y="662384"/>
                  </a:lnTo>
                  <a:lnTo>
                    <a:pt x="566379" y="664791"/>
                  </a:lnTo>
                  <a:lnTo>
                    <a:pt x="569640" y="666395"/>
                  </a:lnTo>
                  <a:lnTo>
                    <a:pt x="571814" y="668458"/>
                  </a:lnTo>
                  <a:lnTo>
                    <a:pt x="573263" y="670824"/>
                  </a:lnTo>
                  <a:lnTo>
                    <a:pt x="575588" y="677011"/>
                  </a:lnTo>
                  <a:lnTo>
                    <a:pt x="574788" y="676527"/>
                  </a:lnTo>
                  <a:lnTo>
                    <a:pt x="559904" y="662222"/>
                  </a:lnTo>
                  <a:lnTo>
                    <a:pt x="546099" y="647463"/>
                  </a:lnTo>
                  <a:lnTo>
                    <a:pt x="533299" y="630522"/>
                  </a:lnTo>
                  <a:lnTo>
                    <a:pt x="519408" y="618831"/>
                  </a:lnTo>
                  <a:lnTo>
                    <a:pt x="505959" y="607020"/>
                  </a:lnTo>
                  <a:lnTo>
                    <a:pt x="492374" y="594164"/>
                  </a:lnTo>
                  <a:lnTo>
                    <a:pt x="476415" y="578529"/>
                  </a:lnTo>
                  <a:lnTo>
                    <a:pt x="459400" y="564303"/>
                  </a:lnTo>
                  <a:lnTo>
                    <a:pt x="419483" y="534262"/>
                  </a:lnTo>
                  <a:lnTo>
                    <a:pt x="409201" y="525798"/>
                  </a:lnTo>
                  <a:lnTo>
                    <a:pt x="399370" y="517179"/>
                  </a:lnTo>
                  <a:lnTo>
                    <a:pt x="389840" y="508456"/>
                  </a:lnTo>
                  <a:lnTo>
                    <a:pt x="379517" y="500656"/>
                  </a:lnTo>
                  <a:lnTo>
                    <a:pt x="368667" y="493472"/>
                  </a:lnTo>
                  <a:lnTo>
                    <a:pt x="357465" y="486699"/>
                  </a:lnTo>
                  <a:lnTo>
                    <a:pt x="346027" y="480198"/>
                  </a:lnTo>
                  <a:lnTo>
                    <a:pt x="322736" y="467684"/>
                  </a:lnTo>
                  <a:lnTo>
                    <a:pt x="311961" y="460577"/>
                  </a:lnTo>
                  <a:lnTo>
                    <a:pt x="301802" y="452862"/>
                  </a:lnTo>
                  <a:lnTo>
                    <a:pt x="292052" y="444743"/>
                  </a:lnTo>
                  <a:lnTo>
                    <a:pt x="281583" y="437345"/>
                  </a:lnTo>
                  <a:lnTo>
                    <a:pt x="270636" y="430429"/>
                  </a:lnTo>
                  <a:lnTo>
                    <a:pt x="259368" y="423834"/>
                  </a:lnTo>
                  <a:lnTo>
                    <a:pt x="248880" y="418445"/>
                  </a:lnTo>
                  <a:lnTo>
                    <a:pt x="238911" y="413860"/>
                  </a:lnTo>
                  <a:lnTo>
                    <a:pt x="219897" y="406120"/>
                  </a:lnTo>
                  <a:lnTo>
                    <a:pt x="201525" y="399373"/>
                  </a:lnTo>
                  <a:lnTo>
                    <a:pt x="174447" y="389996"/>
                  </a:lnTo>
                  <a:lnTo>
                    <a:pt x="159166" y="386584"/>
                  </a:lnTo>
                  <a:lnTo>
                    <a:pt x="142053" y="384663"/>
                  </a:lnTo>
                  <a:lnTo>
                    <a:pt x="123696" y="383925"/>
                  </a:lnTo>
                  <a:lnTo>
                    <a:pt x="122713" y="383901"/>
                  </a:lnTo>
                  <a:lnTo>
                    <a:pt x="122058" y="384878"/>
                  </a:lnTo>
                  <a:lnTo>
                    <a:pt x="121330" y="388609"/>
                  </a:lnTo>
                  <a:lnTo>
                    <a:pt x="123652" y="396220"/>
                  </a:lnTo>
                  <a:lnTo>
                    <a:pt x="127991" y="405225"/>
                  </a:lnTo>
                  <a:lnTo>
                    <a:pt x="137005" y="416865"/>
                  </a:lnTo>
                  <a:lnTo>
                    <a:pt x="151803" y="432441"/>
                  </a:lnTo>
                  <a:lnTo>
                    <a:pt x="168754" y="450616"/>
                  </a:lnTo>
                  <a:lnTo>
                    <a:pt x="187338" y="473420"/>
                  </a:lnTo>
                  <a:lnTo>
                    <a:pt x="219780" y="502051"/>
                  </a:lnTo>
                  <a:lnTo>
                    <a:pt x="238184" y="519730"/>
                  </a:lnTo>
                  <a:lnTo>
                    <a:pt x="316847" y="597836"/>
                  </a:lnTo>
                  <a:lnTo>
                    <a:pt x="334903" y="618526"/>
                  </a:lnTo>
                  <a:lnTo>
                    <a:pt x="353841" y="639958"/>
                  </a:lnTo>
                  <a:lnTo>
                    <a:pt x="364448" y="649840"/>
                  </a:lnTo>
                  <a:lnTo>
                    <a:pt x="375488" y="659404"/>
                  </a:lnTo>
                  <a:lnTo>
                    <a:pt x="393046" y="677970"/>
                  </a:lnTo>
                  <a:lnTo>
                    <a:pt x="408457" y="695151"/>
                  </a:lnTo>
                  <a:lnTo>
                    <a:pt x="425228" y="709401"/>
                  </a:lnTo>
                  <a:lnTo>
                    <a:pt x="437311" y="722349"/>
                  </a:lnTo>
                  <a:lnTo>
                    <a:pt x="452338" y="740795"/>
                  </a:lnTo>
                  <a:lnTo>
                    <a:pt x="461598" y="751846"/>
                  </a:lnTo>
                  <a:lnTo>
                    <a:pt x="470188" y="767025"/>
                  </a:lnTo>
                  <a:lnTo>
                    <a:pt x="472770" y="770271"/>
                  </a:lnTo>
                  <a:lnTo>
                    <a:pt x="473499" y="772434"/>
                  </a:lnTo>
                  <a:lnTo>
                    <a:pt x="472993" y="773876"/>
                  </a:lnTo>
                  <a:lnTo>
                    <a:pt x="469793" y="776191"/>
                  </a:lnTo>
                  <a:lnTo>
                    <a:pt x="466710" y="773862"/>
                  </a:lnTo>
                  <a:lnTo>
                    <a:pt x="461039" y="769519"/>
                  </a:lnTo>
                  <a:lnTo>
                    <a:pt x="446691" y="760504"/>
                  </a:lnTo>
                  <a:lnTo>
                    <a:pt x="428880" y="745706"/>
                  </a:lnTo>
                  <a:lnTo>
                    <a:pt x="413469" y="734516"/>
                  </a:lnTo>
                  <a:lnTo>
                    <a:pt x="388057" y="717060"/>
                  </a:lnTo>
                  <a:lnTo>
                    <a:pt x="361677" y="699319"/>
                  </a:lnTo>
                  <a:lnTo>
                    <a:pt x="343913" y="684796"/>
                  </a:lnTo>
                  <a:lnTo>
                    <a:pt x="325104" y="669411"/>
                  </a:lnTo>
                  <a:lnTo>
                    <a:pt x="314532" y="662530"/>
                  </a:lnTo>
                  <a:lnTo>
                    <a:pt x="303515" y="655959"/>
                  </a:lnTo>
                  <a:lnTo>
                    <a:pt x="293195" y="648601"/>
                  </a:lnTo>
                  <a:lnTo>
                    <a:pt x="283337" y="640720"/>
                  </a:lnTo>
                  <a:lnTo>
                    <a:pt x="273789" y="632489"/>
                  </a:lnTo>
                  <a:lnTo>
                    <a:pt x="263455" y="625017"/>
                  </a:lnTo>
                  <a:lnTo>
                    <a:pt x="252597" y="618051"/>
                  </a:lnTo>
                  <a:lnTo>
                    <a:pt x="241389" y="611423"/>
                  </a:lnTo>
                  <a:lnTo>
                    <a:pt x="229949" y="605020"/>
                  </a:lnTo>
                  <a:lnTo>
                    <a:pt x="206653" y="592614"/>
                  </a:lnTo>
                  <a:lnTo>
                    <a:pt x="135594" y="556530"/>
                  </a:lnTo>
                  <a:lnTo>
                    <a:pt x="124692" y="550565"/>
                  </a:lnTo>
                  <a:lnTo>
                    <a:pt x="114447" y="544604"/>
                  </a:lnTo>
                  <a:lnTo>
                    <a:pt x="104642" y="538646"/>
                  </a:lnTo>
                  <a:lnTo>
                    <a:pt x="85807" y="529380"/>
                  </a:lnTo>
                  <a:lnTo>
                    <a:pt x="67515" y="522946"/>
                  </a:lnTo>
                  <a:lnTo>
                    <a:pt x="49464" y="520087"/>
                  </a:lnTo>
                  <a:lnTo>
                    <a:pt x="34165" y="518816"/>
                  </a:lnTo>
                  <a:lnTo>
                    <a:pt x="17041" y="518101"/>
                  </a:lnTo>
                  <a:lnTo>
                    <a:pt x="7107" y="517859"/>
                  </a:lnTo>
                  <a:lnTo>
                    <a:pt x="5300" y="518832"/>
                  </a:lnTo>
                  <a:lnTo>
                    <a:pt x="646" y="522558"/>
                  </a:lnTo>
                  <a:lnTo>
                    <a:pt x="0" y="524941"/>
                  </a:lnTo>
                  <a:lnTo>
                    <a:pt x="561" y="527521"/>
                  </a:lnTo>
                  <a:lnTo>
                    <a:pt x="3831" y="533034"/>
                  </a:lnTo>
                  <a:lnTo>
                    <a:pt x="14015" y="547304"/>
                  </a:lnTo>
                  <a:lnTo>
                    <a:pt x="20725" y="557702"/>
                  </a:lnTo>
                  <a:lnTo>
                    <a:pt x="36651" y="575704"/>
                  </a:lnTo>
                  <a:lnTo>
                    <a:pt x="51622" y="591160"/>
                  </a:lnTo>
                  <a:lnTo>
                    <a:pt x="68196" y="605306"/>
                  </a:lnTo>
                  <a:lnTo>
                    <a:pt x="85485" y="619199"/>
                  </a:lnTo>
                  <a:lnTo>
                    <a:pt x="103091" y="635296"/>
                  </a:lnTo>
                  <a:lnTo>
                    <a:pt x="134478" y="665833"/>
                  </a:lnTo>
                  <a:lnTo>
                    <a:pt x="317201" y="84819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Annotation4"/>
            <p:cNvSpPr/>
            <p:nvPr/>
          </p:nvSpPr>
          <p:spPr>
            <a:xfrm>
              <a:off x="5162097" y="4215340"/>
              <a:ext cx="713436" cy="588833"/>
            </a:xfrm>
            <a:custGeom>
              <a:avLst/>
              <a:gdLst/>
              <a:ahLst/>
              <a:cxnLst/>
              <a:rect l="0" t="0" r="0" b="0"/>
              <a:pathLst>
                <a:path w="713436" h="588833">
                  <a:moveTo>
                    <a:pt x="704708" y="151277"/>
                  </a:moveTo>
                  <a:lnTo>
                    <a:pt x="695226" y="141796"/>
                  </a:lnTo>
                  <a:lnTo>
                    <a:pt x="679989" y="131850"/>
                  </a:lnTo>
                  <a:lnTo>
                    <a:pt x="658995" y="119823"/>
                  </a:lnTo>
                  <a:lnTo>
                    <a:pt x="633128" y="104555"/>
                  </a:lnTo>
                  <a:lnTo>
                    <a:pt x="620277" y="97309"/>
                  </a:lnTo>
                  <a:lnTo>
                    <a:pt x="595414" y="83966"/>
                  </a:lnTo>
                  <a:lnTo>
                    <a:pt x="523211" y="47199"/>
                  </a:lnTo>
                  <a:lnTo>
                    <a:pt x="511280" y="42204"/>
                  </a:lnTo>
                  <a:lnTo>
                    <a:pt x="499358" y="37882"/>
                  </a:lnTo>
                  <a:lnTo>
                    <a:pt x="487441" y="34009"/>
                  </a:lnTo>
                  <a:lnTo>
                    <a:pt x="475527" y="30434"/>
                  </a:lnTo>
                  <a:lnTo>
                    <a:pt x="440790" y="20663"/>
                  </a:lnTo>
                  <a:lnTo>
                    <a:pt x="420724" y="14513"/>
                  </a:lnTo>
                  <a:lnTo>
                    <a:pt x="404529" y="8473"/>
                  </a:lnTo>
                  <a:lnTo>
                    <a:pt x="390717" y="3472"/>
                  </a:lnTo>
                  <a:lnTo>
                    <a:pt x="371785" y="658"/>
                  </a:lnTo>
                  <a:lnTo>
                    <a:pt x="359628" y="0"/>
                  </a:lnTo>
                  <a:lnTo>
                    <a:pt x="355591" y="816"/>
                  </a:lnTo>
                  <a:lnTo>
                    <a:pt x="352902" y="2353"/>
                  </a:lnTo>
                  <a:lnTo>
                    <a:pt x="340147" y="15737"/>
                  </a:lnTo>
                  <a:lnTo>
                    <a:pt x="340620" y="18253"/>
                  </a:lnTo>
                  <a:lnTo>
                    <a:pt x="343793" y="26340"/>
                  </a:lnTo>
                  <a:lnTo>
                    <a:pt x="351156" y="37309"/>
                  </a:lnTo>
                  <a:lnTo>
                    <a:pt x="364362" y="51584"/>
                  </a:lnTo>
                  <a:lnTo>
                    <a:pt x="380843" y="68381"/>
                  </a:lnTo>
                  <a:lnTo>
                    <a:pt x="403034" y="85925"/>
                  </a:lnTo>
                  <a:lnTo>
                    <a:pt x="433201" y="108432"/>
                  </a:lnTo>
                  <a:lnTo>
                    <a:pt x="453070" y="125290"/>
                  </a:lnTo>
                  <a:lnTo>
                    <a:pt x="472814" y="142704"/>
                  </a:lnTo>
                  <a:lnTo>
                    <a:pt x="494819" y="160365"/>
                  </a:lnTo>
                  <a:lnTo>
                    <a:pt x="553093" y="204876"/>
                  </a:lnTo>
                  <a:lnTo>
                    <a:pt x="600565" y="240578"/>
                  </a:lnTo>
                  <a:lnTo>
                    <a:pt x="621711" y="258436"/>
                  </a:lnTo>
                  <a:lnTo>
                    <a:pt x="640039" y="275301"/>
                  </a:lnTo>
                  <a:lnTo>
                    <a:pt x="661514" y="295954"/>
                  </a:lnTo>
                  <a:lnTo>
                    <a:pt x="680444" y="313648"/>
                  </a:lnTo>
                  <a:lnTo>
                    <a:pt x="701973" y="329019"/>
                  </a:lnTo>
                  <a:lnTo>
                    <a:pt x="705861" y="332280"/>
                  </a:lnTo>
                  <a:lnTo>
                    <a:pt x="708453" y="335445"/>
                  </a:lnTo>
                  <a:lnTo>
                    <a:pt x="710181" y="338549"/>
                  </a:lnTo>
                  <a:lnTo>
                    <a:pt x="712101" y="344642"/>
                  </a:lnTo>
                  <a:lnTo>
                    <a:pt x="713182" y="351666"/>
                  </a:lnTo>
                  <a:lnTo>
                    <a:pt x="713334" y="351347"/>
                  </a:lnTo>
                  <a:lnTo>
                    <a:pt x="713435" y="350141"/>
                  </a:lnTo>
                  <a:lnTo>
                    <a:pt x="712510" y="349338"/>
                  </a:lnTo>
                  <a:lnTo>
                    <a:pt x="710901" y="348802"/>
                  </a:lnTo>
                  <a:lnTo>
                    <a:pt x="708837" y="348445"/>
                  </a:lnTo>
                  <a:lnTo>
                    <a:pt x="696450" y="343202"/>
                  </a:lnTo>
                  <a:lnTo>
                    <a:pt x="668686" y="322599"/>
                  </a:lnTo>
                  <a:lnTo>
                    <a:pt x="655956" y="313741"/>
                  </a:lnTo>
                  <a:lnTo>
                    <a:pt x="640376" y="299882"/>
                  </a:lnTo>
                  <a:lnTo>
                    <a:pt x="623530" y="286446"/>
                  </a:lnTo>
                  <a:lnTo>
                    <a:pt x="605129" y="273860"/>
                  </a:lnTo>
                  <a:lnTo>
                    <a:pt x="583722" y="261652"/>
                  </a:lnTo>
                  <a:lnTo>
                    <a:pt x="572456" y="254626"/>
                  </a:lnTo>
                  <a:lnTo>
                    <a:pt x="560978" y="246965"/>
                  </a:lnTo>
                  <a:lnTo>
                    <a:pt x="549356" y="238882"/>
                  </a:lnTo>
                  <a:lnTo>
                    <a:pt x="537640" y="231509"/>
                  </a:lnTo>
                  <a:lnTo>
                    <a:pt x="525860" y="224609"/>
                  </a:lnTo>
                  <a:lnTo>
                    <a:pt x="514039" y="218024"/>
                  </a:lnTo>
                  <a:lnTo>
                    <a:pt x="502189" y="210658"/>
                  </a:lnTo>
                  <a:lnTo>
                    <a:pt x="490320" y="202771"/>
                  </a:lnTo>
                  <a:lnTo>
                    <a:pt x="478439" y="194536"/>
                  </a:lnTo>
                  <a:lnTo>
                    <a:pt x="465557" y="187062"/>
                  </a:lnTo>
                  <a:lnTo>
                    <a:pt x="452009" y="180095"/>
                  </a:lnTo>
                  <a:lnTo>
                    <a:pt x="438015" y="173465"/>
                  </a:lnTo>
                  <a:lnTo>
                    <a:pt x="409237" y="160808"/>
                  </a:lnTo>
                  <a:lnTo>
                    <a:pt x="394618" y="154654"/>
                  </a:lnTo>
                  <a:lnTo>
                    <a:pt x="380903" y="148568"/>
                  </a:lnTo>
                  <a:lnTo>
                    <a:pt x="341647" y="130520"/>
                  </a:lnTo>
                  <a:lnTo>
                    <a:pt x="313490" y="118571"/>
                  </a:lnTo>
                  <a:lnTo>
                    <a:pt x="300029" y="113598"/>
                  </a:lnTo>
                  <a:lnTo>
                    <a:pt x="287086" y="109291"/>
                  </a:lnTo>
                  <a:lnTo>
                    <a:pt x="274489" y="105427"/>
                  </a:lnTo>
                  <a:lnTo>
                    <a:pt x="249908" y="98488"/>
                  </a:lnTo>
                  <a:lnTo>
                    <a:pt x="237797" y="95249"/>
                  </a:lnTo>
                  <a:lnTo>
                    <a:pt x="216403" y="89003"/>
                  </a:lnTo>
                  <a:lnTo>
                    <a:pt x="197964" y="83912"/>
                  </a:lnTo>
                  <a:lnTo>
                    <a:pt x="176428" y="81047"/>
                  </a:lnTo>
                  <a:lnTo>
                    <a:pt x="163662" y="80376"/>
                  </a:lnTo>
                  <a:lnTo>
                    <a:pt x="158471" y="81189"/>
                  </a:lnTo>
                  <a:lnTo>
                    <a:pt x="143012" y="86978"/>
                  </a:lnTo>
                  <a:lnTo>
                    <a:pt x="139744" y="87575"/>
                  </a:lnTo>
                  <a:lnTo>
                    <a:pt x="137565" y="88965"/>
                  </a:lnTo>
                  <a:lnTo>
                    <a:pt x="136113" y="90885"/>
                  </a:lnTo>
                  <a:lnTo>
                    <a:pt x="135144" y="93156"/>
                  </a:lnTo>
                  <a:lnTo>
                    <a:pt x="135491" y="95663"/>
                  </a:lnTo>
                  <a:lnTo>
                    <a:pt x="136714" y="98326"/>
                  </a:lnTo>
                  <a:lnTo>
                    <a:pt x="145807" y="114470"/>
                  </a:lnTo>
                  <a:lnTo>
                    <a:pt x="158989" y="131001"/>
                  </a:lnTo>
                  <a:lnTo>
                    <a:pt x="180204" y="148466"/>
                  </a:lnTo>
                  <a:lnTo>
                    <a:pt x="196758" y="160281"/>
                  </a:lnTo>
                  <a:lnTo>
                    <a:pt x="215031" y="173139"/>
                  </a:lnTo>
                  <a:lnTo>
                    <a:pt x="270713" y="214312"/>
                  </a:lnTo>
                  <a:lnTo>
                    <a:pt x="283418" y="223066"/>
                  </a:lnTo>
                  <a:lnTo>
                    <a:pt x="310762" y="240730"/>
                  </a:lnTo>
                  <a:lnTo>
                    <a:pt x="324007" y="250601"/>
                  </a:lnTo>
                  <a:lnTo>
                    <a:pt x="336805" y="261149"/>
                  </a:lnTo>
                  <a:lnTo>
                    <a:pt x="349307" y="272150"/>
                  </a:lnTo>
                  <a:lnTo>
                    <a:pt x="376426" y="294957"/>
                  </a:lnTo>
                  <a:lnTo>
                    <a:pt x="390603" y="306595"/>
                  </a:lnTo>
                  <a:lnTo>
                    <a:pt x="405016" y="317330"/>
                  </a:lnTo>
                  <a:lnTo>
                    <a:pt x="419585" y="327464"/>
                  </a:lnTo>
                  <a:lnTo>
                    <a:pt x="434259" y="337196"/>
                  </a:lnTo>
                  <a:lnTo>
                    <a:pt x="448010" y="347653"/>
                  </a:lnTo>
                  <a:lnTo>
                    <a:pt x="461146" y="358593"/>
                  </a:lnTo>
                  <a:lnTo>
                    <a:pt x="473872" y="369855"/>
                  </a:lnTo>
                  <a:lnTo>
                    <a:pt x="486325" y="380340"/>
                  </a:lnTo>
                  <a:lnTo>
                    <a:pt x="510745" y="399927"/>
                  </a:lnTo>
                  <a:lnTo>
                    <a:pt x="521822" y="409318"/>
                  </a:lnTo>
                  <a:lnTo>
                    <a:pt x="542066" y="427689"/>
                  </a:lnTo>
                  <a:lnTo>
                    <a:pt x="565457" y="450025"/>
                  </a:lnTo>
                  <a:lnTo>
                    <a:pt x="584955" y="464470"/>
                  </a:lnTo>
                  <a:lnTo>
                    <a:pt x="589154" y="468221"/>
                  </a:lnTo>
                  <a:lnTo>
                    <a:pt x="591953" y="471714"/>
                  </a:lnTo>
                  <a:lnTo>
                    <a:pt x="596446" y="479708"/>
                  </a:lnTo>
                  <a:lnTo>
                    <a:pt x="595822" y="480364"/>
                  </a:lnTo>
                  <a:lnTo>
                    <a:pt x="594414" y="480802"/>
                  </a:lnTo>
                  <a:lnTo>
                    <a:pt x="592483" y="481093"/>
                  </a:lnTo>
                  <a:lnTo>
                    <a:pt x="590204" y="480295"/>
                  </a:lnTo>
                  <a:lnTo>
                    <a:pt x="571791" y="469196"/>
                  </a:lnTo>
                  <a:lnTo>
                    <a:pt x="555302" y="455930"/>
                  </a:lnTo>
                  <a:lnTo>
                    <a:pt x="538425" y="445098"/>
                  </a:lnTo>
                  <a:lnTo>
                    <a:pt x="518688" y="433669"/>
                  </a:lnTo>
                  <a:lnTo>
                    <a:pt x="499993" y="421975"/>
                  </a:lnTo>
                  <a:lnTo>
                    <a:pt x="479116" y="410163"/>
                  </a:lnTo>
                  <a:lnTo>
                    <a:pt x="467993" y="404235"/>
                  </a:lnTo>
                  <a:lnTo>
                    <a:pt x="442405" y="389711"/>
                  </a:lnTo>
                  <a:lnTo>
                    <a:pt x="428637" y="381670"/>
                  </a:lnTo>
                  <a:lnTo>
                    <a:pt x="402754" y="367445"/>
                  </a:lnTo>
                  <a:lnTo>
                    <a:pt x="390296" y="360874"/>
                  </a:lnTo>
                  <a:lnTo>
                    <a:pt x="377029" y="354509"/>
                  </a:lnTo>
                  <a:lnTo>
                    <a:pt x="363224" y="348281"/>
                  </a:lnTo>
                  <a:lnTo>
                    <a:pt x="349060" y="342144"/>
                  </a:lnTo>
                  <a:lnTo>
                    <a:pt x="322738" y="330034"/>
                  </a:lnTo>
                  <a:lnTo>
                    <a:pt x="310163" y="324027"/>
                  </a:lnTo>
                  <a:lnTo>
                    <a:pt x="296819" y="318037"/>
                  </a:lnTo>
                  <a:lnTo>
                    <a:pt x="268762" y="306091"/>
                  </a:lnTo>
                  <a:lnTo>
                    <a:pt x="225076" y="288209"/>
                  </a:lnTo>
                  <a:lnTo>
                    <a:pt x="211320" y="283245"/>
                  </a:lnTo>
                  <a:lnTo>
                    <a:pt x="198181" y="278943"/>
                  </a:lnTo>
                  <a:lnTo>
                    <a:pt x="185453" y="275083"/>
                  </a:lnTo>
                  <a:lnTo>
                    <a:pt x="160727" y="268149"/>
                  </a:lnTo>
                  <a:lnTo>
                    <a:pt x="112517" y="255612"/>
                  </a:lnTo>
                  <a:lnTo>
                    <a:pt x="100562" y="253576"/>
                  </a:lnTo>
                  <a:lnTo>
                    <a:pt x="88623" y="252219"/>
                  </a:lnTo>
                  <a:lnTo>
                    <a:pt x="76696" y="251314"/>
                  </a:lnTo>
                  <a:lnTo>
                    <a:pt x="55505" y="250308"/>
                  </a:lnTo>
                  <a:lnTo>
                    <a:pt x="37158" y="250854"/>
                  </a:lnTo>
                  <a:lnTo>
                    <a:pt x="11856" y="256643"/>
                  </a:lnTo>
                  <a:lnTo>
                    <a:pt x="7658" y="257240"/>
                  </a:lnTo>
                  <a:lnTo>
                    <a:pt x="4859" y="258630"/>
                  </a:lnTo>
                  <a:lnTo>
                    <a:pt x="2994" y="260549"/>
                  </a:lnTo>
                  <a:lnTo>
                    <a:pt x="1750" y="262820"/>
                  </a:lnTo>
                  <a:lnTo>
                    <a:pt x="368" y="270636"/>
                  </a:lnTo>
                  <a:lnTo>
                    <a:pt x="0" y="275498"/>
                  </a:lnTo>
                  <a:lnTo>
                    <a:pt x="746" y="279732"/>
                  </a:lnTo>
                  <a:lnTo>
                    <a:pt x="9073" y="296302"/>
                  </a:lnTo>
                  <a:lnTo>
                    <a:pt x="11756" y="301539"/>
                  </a:lnTo>
                  <a:lnTo>
                    <a:pt x="22675" y="315294"/>
                  </a:lnTo>
                  <a:lnTo>
                    <a:pt x="37449" y="330338"/>
                  </a:lnTo>
                  <a:lnTo>
                    <a:pt x="62502" y="350955"/>
                  </a:lnTo>
                  <a:lnTo>
                    <a:pt x="79955" y="367023"/>
                  </a:lnTo>
                  <a:lnTo>
                    <a:pt x="100279" y="384087"/>
                  </a:lnTo>
                  <a:lnTo>
                    <a:pt x="122542" y="401592"/>
                  </a:lnTo>
                  <a:lnTo>
                    <a:pt x="296814" y="535146"/>
                  </a:lnTo>
                  <a:lnTo>
                    <a:pt x="315393" y="553065"/>
                  </a:lnTo>
                  <a:lnTo>
                    <a:pt x="330265" y="568967"/>
                  </a:lnTo>
                  <a:lnTo>
                    <a:pt x="337009" y="574597"/>
                  </a:lnTo>
                  <a:lnTo>
                    <a:pt x="356450" y="5888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Annotation5"/>
            <p:cNvSpPr/>
            <p:nvPr/>
          </p:nvSpPr>
          <p:spPr>
            <a:xfrm>
              <a:off x="5375672" y="4777383"/>
              <a:ext cx="151806" cy="80368"/>
            </a:xfrm>
            <a:custGeom>
              <a:avLst/>
              <a:gdLst/>
              <a:ahLst/>
              <a:cxnLst/>
              <a:rect l="0" t="0" r="0" b="0"/>
              <a:pathLst>
                <a:path w="151806" h="80368">
                  <a:moveTo>
                    <a:pt x="151805" y="80367"/>
                  </a:moveTo>
                  <a:lnTo>
                    <a:pt x="132843" y="66146"/>
                  </a:lnTo>
                  <a:lnTo>
                    <a:pt x="123288" y="60965"/>
                  </a:lnTo>
                  <a:lnTo>
                    <a:pt x="112950" y="56518"/>
                  </a:lnTo>
                  <a:lnTo>
                    <a:pt x="102089" y="52562"/>
                  </a:lnTo>
                  <a:lnTo>
                    <a:pt x="91872" y="47940"/>
                  </a:lnTo>
                  <a:lnTo>
                    <a:pt x="82084" y="42874"/>
                  </a:lnTo>
                  <a:lnTo>
                    <a:pt x="72582" y="37513"/>
                  </a:lnTo>
                  <a:lnTo>
                    <a:pt x="63271" y="31954"/>
                  </a:lnTo>
                  <a:lnTo>
                    <a:pt x="44987" y="20485"/>
                  </a:lnTo>
                  <a:lnTo>
                    <a:pt x="35945" y="15641"/>
                  </a:lnTo>
                  <a:lnTo>
                    <a:pt x="26940" y="1142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32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ate.nj.us/dep/seeds/mapsy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619750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85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Depressions have </a:t>
            </a:r>
            <a:r>
              <a:rPr lang="en-US" dirty="0" err="1" smtClean="0"/>
              <a:t>hatchure</a:t>
            </a:r>
            <a:r>
              <a:rPr lang="en-US" dirty="0" smtClean="0"/>
              <a:t> lines.</a:t>
            </a:r>
            <a:endParaRPr lang="en-US" dirty="0"/>
          </a:p>
        </p:txBody>
      </p:sp>
      <p:pic>
        <p:nvPicPr>
          <p:cNvPr id="6146" name="Picture 2" descr="http://etc.usf.edu/clipart/56200/56262/56262_depress_cont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6667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www.tasagraphicarts.com/activities/profile.html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</a:t>
            </a:r>
            <a:endParaRPr lang="en-US" dirty="0"/>
          </a:p>
        </p:txBody>
      </p:sp>
      <p:pic>
        <p:nvPicPr>
          <p:cNvPr id="5122" name="Picture 2" descr="http://ts3.mm.bing.net/images/thumbnail.aspx?q=1516220258562&amp;id=317373a647a8a44057f047e6b4f10e66&amp;url=http%3a%2f%2fwww.freemathhelp.com%2fimages%2flessons%2fpointslop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508261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</a:t>
            </a:r>
            <a:endParaRPr lang="en-US" dirty="0"/>
          </a:p>
        </p:txBody>
      </p:sp>
      <p:pic>
        <p:nvPicPr>
          <p:cNvPr id="3074" name="Picture 2" descr="http://ts4.mm.bing.net/images/thumbnail.aspx?q=1574423506815&amp;id=5b86dbecbc50a806247d447bf5346bec&amp;url=http%3a%2f%2fgeokov.com%2fImages%2ftopography%2fslope-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03708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11369</TotalTime>
  <Words>55</Words>
  <Application>Microsoft Office PowerPoint</Application>
  <PresentationFormat>On-screen Show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Monday,      2 / 13/ 12</vt:lpstr>
      <vt:lpstr>A real topographic map.</vt:lpstr>
      <vt:lpstr>PowerPoint Presentation</vt:lpstr>
      <vt:lpstr>PowerPoint Presentation</vt:lpstr>
      <vt:lpstr>PowerPoint Presentation</vt:lpstr>
      <vt:lpstr>Depressions have hatchure lines.</vt:lpstr>
      <vt:lpstr>PowerPoint Presentation</vt:lpstr>
      <vt:lpstr>slope</vt:lpstr>
      <vt:lpstr>Slope</vt:lpstr>
      <vt:lpstr>Gradient = slope</vt:lpstr>
      <vt:lpstr>PowerPoint Presentation</vt:lpstr>
      <vt:lpstr>Gradient</vt:lpstr>
      <vt:lpstr>Longitude is in pink.  Latitude is in yellow.</vt:lpstr>
      <vt:lpstr>PowerPoint Presentation</vt:lpstr>
    </vt:vector>
  </TitlesOfParts>
  <Company>Rochester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Today, 1 / 30/ 12</dc:title>
  <dc:creator>Weiler, Terry</dc:creator>
  <cp:lastModifiedBy>Weiler, Terry</cp:lastModifiedBy>
  <cp:revision>30</cp:revision>
  <dcterms:created xsi:type="dcterms:W3CDTF">2012-01-30T14:39:39Z</dcterms:created>
  <dcterms:modified xsi:type="dcterms:W3CDTF">2012-02-13T14:05:53Z</dcterms:modified>
</cp:coreProperties>
</file>