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2" r:id="rId4"/>
    <p:sldId id="257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3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18FC79-EE60-4F65-B7B9-C72E697663A6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43B6137-D5F5-4344-A221-6C38679BAD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www.wallpapersbuzz.com/landscapes/a-field-and-mountai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Tuesday</a:t>
            </a:r>
            <a:r>
              <a:rPr lang="en-US" sz="4800" dirty="0" smtClean="0"/>
              <a:t>, </a:t>
            </a:r>
            <a:r>
              <a:rPr lang="en-US" sz="3600" dirty="0" smtClean="0"/>
              <a:t>December</a:t>
            </a:r>
            <a:r>
              <a:rPr lang="en-US" sz="4800" dirty="0" smtClean="0"/>
              <a:t> 13th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4191000" cy="3276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18A9D"/>
                </a:solidFill>
              </a:rPr>
              <a:t>Attendance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18A9D"/>
                </a:solidFill>
              </a:rPr>
              <a:t>Climate Questions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18A9D"/>
                </a:solidFill>
              </a:rPr>
              <a:t>Climate Review Sheet answers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You have a test tomorrow that is worth 40% of your grade.</a:t>
            </a:r>
          </a:p>
        </p:txBody>
      </p:sp>
      <p:pic>
        <p:nvPicPr>
          <p:cNvPr id="4" name="Picture 2" descr="http://www.filmschoolrejects.com/images/despicable-me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760256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flowing across the surface of the Earth is called: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752600"/>
            <a:ext cx="34290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Run off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s3.mm.bing.net/images/thumbnail.aspx?q=1341726917190&amp;id=e28fdb33be5b60dbecf79498fd9b56b8&amp;url=http%3a%2f%2ffarm2.static.flickr.com%2f1142%2f4732267632_df60b1cd2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is _______ as it moves through the rock and soil.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2819400" cy="10358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Filtered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water.ca.gov/groundwater/images/saturated_z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2" y="1905000"/>
            <a:ext cx="5623138" cy="45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steeper the slope, the ___ infiltration.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600200" cy="13406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less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upload.wikimedia.org/wikipedia/commons/7/7e/Mount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59311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terragis.bees.unsw.edu.au/terraGIS_soil/images/water_fig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4762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something is saturated that means that the pore spaces are ______.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1752600" cy="8834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Filled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ts3.mm.bing.net/images/thumbnail.aspx?q=1335653502502&amp;id=b1a614fcd76602374b6c4b95704ec81f&amp;url=http%3a%2f%2ffarm4.static.flickr.com%2f3506%2f3945005221_49d6fca20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percentage of pore spaces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066800"/>
            <a:ext cx="3200400" cy="88344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Porosity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3.gov.ab.ca/env/water/GWSW/quantity/learn/Evaluation/EV_Images/EV3_poro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2194560"/>
            <a:ext cx="39623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32004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5105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greater the porosity the __________ the infiltration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2743200" cy="80724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Greater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http://www.nwrfc.noaa.gov/info/water_cycle/infilt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1" y="2057400"/>
            <a:ext cx="4114796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Well-rounded particles have ______ porosity.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2133600" cy="9596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more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ts3.mm.bing.net/images/thumbnail.aspx?q=1338360075022&amp;id=49fd9e40416390813d7656104c88672a&amp;url=http%3a%2f%2fearthsci.org%2feducation%2fteacher%2fbasicgeol%2fgroundwa%2fpo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52349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more closely packed the particles, the ______ the porosity.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90600"/>
            <a:ext cx="1752600" cy="91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less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ts1.mm.bing.net/images/thumbnail.aspx?q=1344861441976&amp;id=d66cc7de0593373686e3738a5162d6dd&amp;url=http%3a%2f%2fwww.beg.utexas.edu%2flmod%2f_IOL-CM07%2fgraphics%2f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60883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all the particles are the same size, they are said to be 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24000"/>
            <a:ext cx="2743200" cy="103584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Sorted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www3.geosc.psu.edu/courses/Geosc201/Sedimentary/sedm2_2004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352908" cy="2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s2.mm.bing.net/images/thumbnail.aspx?q=1337281353941&amp;id=b03da34d3872027ae453b99a55a18b51&amp;url=http%3a%2f%2fwww.sureset.co.uk%2fimages%2fgalleries%2fpermeability%2fpermeabilit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286000"/>
            <a:ext cx="3779520" cy="4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ability of a material to allow fluids such as water to pass through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52600"/>
            <a:ext cx="34290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Permeability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1441140\Local Settings\Temporary Internet Files\Content.IE5\Y2EWD6PY\MC9004304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52400"/>
            <a:ext cx="9677400" cy="97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2999"/>
            <a:ext cx="5181600" cy="3591019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z="9600" dirty="0" smtClean="0">
                <a:solidFill>
                  <a:schemeClr val="tx1"/>
                </a:solidFill>
              </a:rPr>
              <a:t>Unit 4 Climate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permeability depend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6019800" cy="2407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Shape of the pores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well connected the pores 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the rock is cemented together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well the particles are sorted</a:t>
            </a:r>
          </a:p>
        </p:txBody>
      </p:sp>
    </p:spTree>
    <p:extLst>
      <p:ext uri="{BB962C8B-B14F-4D97-AF65-F5344CB8AC3E}">
        <p14:creationId xmlns:p14="http://schemas.microsoft.com/office/powerpoint/2010/main" val="32405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attractive force between water molecules and the soil or rock particles that moves water upward.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3276600" cy="9596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Capillarity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ts2.mm.bing.net/images/thumbnail.aspx?q=1356975581813&amp;id=abcd13089c1a49013965ee518e1d0499&amp;url=http%3a%2f%2fweb.mit.edu%2fnnf%2feducation%2fwettability%2fcapillary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Plants, shrubs, trees and grass are called __________.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604" y="1143000"/>
            <a:ext cx="2438400" cy="807240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Vegetation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s3.mm.bing.net/images/thumbnail.aspx?q=1416481680494&amp;id=ceaf0234d49d488c2c5ff6be68fb4632&amp;url=http%3a%2f%2fimg.wallpaperstock.net%3a81%2flush-vegetation-wallpapers_8883_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8678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more vegetation, the ______ the infiltration.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981200" cy="8072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more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s2.mm.bing.net/images/thumbnail.aspx?q=1434169578793&amp;id=414a99a55f6b9484acfb1a3a86872c43&amp;url=http%3a%2f%2fwww.kriyayoga.com%2fwallpapers%2fwidescreen_wallpapers%2fjungle-vegetation%2fjungle-dsc04039-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304250" cy="33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Roads, parking lots and buildings _________ run off.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19200"/>
            <a:ext cx="2286000" cy="6548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increase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ts2.mm.bing.net/images/thumbnail.aspx?q=1452362246765&amp;id=bc1c2332489af2c8096af528680fb79f&amp;url=http%3a%2f%2ffarm4.staticflickr.com%2f3308%2f3534708373_278cdaa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799"/>
            <a:ext cx="3048000" cy="45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amount of water in a stream is called 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66800"/>
            <a:ext cx="3962400" cy="8072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Stream discharge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ts4.mm.bing.net/images/thumbnail.aspx?q=1427575542339&amp;id=e488de02dfe75cee11af4952a573fa98&amp;url=http%3a%2f%2ffarm1.static.flickr.com%2f114%2f254262132_8b5591be77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590800"/>
            <a:ext cx="551396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greater the run off, the _______________ the stream discharge.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45360"/>
            <a:ext cx="2514600" cy="8834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greater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s3.mm.bing.net/images/thumbnail.aspx?q=1336814606702&amp;id=f87065054626b20000afbd22f4376fa9&amp;url=http%3a%2f%2fwww.houghton.edu%2fimages2%2fadmission%2fvisiting%2fletchworth_f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3098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flooding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stream overflows from its normal channel.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rains faster than it can soak 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storm surge from a hurricane.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 storm along a coastline.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Rising sea level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s3.mm.bing.net/images/thumbnail.aspx?q=1341820769858&amp;id=d0111c391d6098af8c8a082a763762c8&amp;url=http%3a%2f%2fwww.dosomething.org%2ffiles%2fpictures%2fF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21879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to prevent death or injury during a flood?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6553200" cy="11882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Move to higher ground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Have a citywide evacuation plan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Solar Radiation is called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19200"/>
            <a:ext cx="3124200" cy="7310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Insolation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ts4.mm.bing.net/images/thumbnail.aspx?q=1337475608251&amp;id=331630190c8f05515694720161ea8bb3&amp;url=http%3a%2f%2fwww.oellermann.com%2ffiles%2factive%2f1%2f3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447800"/>
            <a:ext cx="284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of the Earth’s surface is covered by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1828800" cy="19502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75%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1441140\Local Settings\Temporary Internet Files\Content.IE5\9144LRYU\MP9004308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15000" cy="4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s4.mm.bing.net/images/thumbnail.aspx?q=1362709981671&amp;id=8696991d5e65e44a79147f62972cd73d&amp;url=http%3a%2f%2fwww.vibrakeys.com%2fwordpress%2fwp-content%2fuploads%2f2010%2f01%2fsunshine_through_clouds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other names for Sunshine?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724400" cy="25598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Insolation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Electromagnetic energy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Solar radiation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Short-wave radiation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intensity of insolation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876800" cy="7310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Strength of sunshine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rexwallpapers.com/images/wallpapers/landscape/sunshine/sunshin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682154" cy="32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higher the angle of insolation, the _______ the intensity.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66800"/>
            <a:ext cx="3429000" cy="685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greater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hisland.illinois.edu/57ways/images/56_C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527418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appears to rise in the 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1524000" cy="731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east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scoroncocolo.com/Sun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199075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appears to set in the 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1828800" cy="6548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west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.zdnet.com/blogs/sunset-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5242983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duration of insolation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6629400" cy="6548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length of time the sun shines.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flikie.com/wp-content/uploads/2010/10/Abstract_20101014_Sunsh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4288436" cy="38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have the greatest duration of insolation?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410200" cy="7310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June 21</a:t>
            </a:r>
            <a:r>
              <a:rPr lang="en-US" sz="3600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dirty="0" smtClean="0">
                <a:solidFill>
                  <a:srgbClr val="FF0000"/>
                </a:solidFill>
              </a:rPr>
              <a:t> – over 15 hours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solarrochester.com/content/images/kara_imag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96685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have the least duration of insolation?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200400" cy="5786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December 21</a:t>
            </a:r>
            <a:r>
              <a:rPr lang="en-US" sz="3200" baseline="30000" dirty="0" smtClean="0">
                <a:solidFill>
                  <a:srgbClr val="FF0000"/>
                </a:solidFill>
              </a:rPr>
              <a:t>st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solarrochester.com/content/images/kara_imag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every one on Earth have exactly 12 hours of sunshine?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50292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March or September 21st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martianchronicles.files.wordpress.com/2009/04/equinox.gif?w=432&amp;h=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59190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place on Earth has 24 </a:t>
            </a:r>
            <a:r>
              <a:rPr lang="en-US" dirty="0" err="1" smtClean="0"/>
              <a:t>hrs</a:t>
            </a:r>
            <a:r>
              <a:rPr lang="en-US" dirty="0" smtClean="0"/>
              <a:t> of daylight on June 21</a:t>
            </a:r>
            <a:r>
              <a:rPr lang="en-US" baseline="30000" dirty="0" smtClean="0"/>
              <a:t>st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486400" cy="6548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North Pole, 90 degrees 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trunity.net/files/114101_114200/114195/350px-Solstice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13703"/>
            <a:ext cx="7086600" cy="26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recycling of water on Earth is called: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351005"/>
            <a:ext cx="32004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Water Cycle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029200" cy="443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amount of energy it takes to raise one cubic centimeter one degree Celsius is called 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362200"/>
            <a:ext cx="3200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Specific Heat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ts4.mm.bing.net/images/thumbnail.aspx?q=1339542285579&amp;id=12e681cbb47475582d5bdd9f64e9dcbe&amp;url=http%3a%2f%2fmelbourneurbanist.files.wordpress.com%2f2010%2f08%2f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400049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r>
              <a:rPr lang="en-US" dirty="0" smtClean="0"/>
              <a:t>Why does water heat up slowly?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4114800" cy="49220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 has a higher specific heat.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 reflects light more than land does.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 is transparent so light heats up a greater volume.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ts1.mm.bing.net/images/thumbnail.aspx?q=1355403166296&amp;id=5b1cdbe5974f96fd5e19cd617fe8ecf5&amp;url=http%3a%2f%2falwaysupward.com%2fblog%2fwp-content%2fuploads%2f2009%2f02%2fboiling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42129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that the Earth gives off is called _____________________.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257800" cy="6548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Terrestrial radiation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virtualskies.arc.nasa.gov/weather/images/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0355"/>
            <a:ext cx="53899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s2.mm.bing.net/images/thumbnail.aspx?q=1343709130489&amp;id=85e6491fe4f86f93574357d9a98eaf78&amp;url=http%3a%2f%2fwww.meteo.psu.edu%2f%7esyrett%2fnasa2000%2fradbu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8056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other names for energy that the Earth gives off?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4038600" cy="2590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Terrestrial Radiation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Long-wave radiation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Infrared energy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 in the atmosphere let sunshine in and traps the Earth’s energy near the Earth.  This is called the __________________.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44958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Greenhouse Effect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star.arm.ac.uk/climate/images/greenh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648200" cy="31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three greenhouse gases.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352800" cy="17978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Carbon Dioxide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 Vapor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Methane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buildaroo.com/wp-content/uploads/2010/03/greenhouse-gases-40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19" y="2438400"/>
            <a:ext cx="47897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humans do to unfortunately increase the greenhouse gases?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2390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Deforestation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Burning fossil fuels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Digestion from animals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kvarconnect.com.au/wp-content/uploads/power_pl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880122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atmospheric conditions for a large area for a large period of time is called 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3124200" cy="685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Climate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log.certainteed.com/wp-content/uploads/2010/05/Climate-Zones-8_D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56148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can be classified by looking at ________ and amount of 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143000"/>
            <a:ext cx="2895600" cy="7310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temperature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73279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precipitation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i39.tinypic.com/mki4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5180069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factors affect climate?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Latitude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Large body of water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Prevailing winds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Surface ocean currents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Elevation above sea level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Mountains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Vegetation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 Cover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falling from the sky is called: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143000"/>
            <a:ext cx="2971800" cy="10358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precipitation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valdosta.edu/~clmaxwell/precipitation%20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4794"/>
            <a:ext cx="54673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334794"/>
            <a:ext cx="1143000" cy="25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lower the latitude, the _________ the temperature.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2057400" cy="8072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higher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www.nationalgeographic.com/kidsnetwork/images/trash/l&amp;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4999"/>
            <a:ext cx="6248400" cy="4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moderating effect.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2788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Living by a large body of water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 stays cool longer – making a cooler summer.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 stays warm longer – making a warmer winter.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482" name="Picture 2" descr="http://www.canadafishingonline.net/Lake%20Ont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58" y="3940891"/>
            <a:ext cx="3756742" cy="28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Monsoons?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120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Seasonal shifts as the prevailing winds shift with the seasons in Asia.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mg.yreach.com/upload/image_files/photo_24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9176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Ocean Currents carry _______________ to land.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3505200" cy="6548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Wind currents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galapagosonline.com/Galapagos_Natural_History/Oceanography/Cur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97091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elevations have ________ elevations.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2514600" cy="7310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Lower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wallpapersbuzz.com/css/cle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wallpapersbuzz.com/css/cle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2.bp.blogspot.com/-_xsbr6HDm3w/TcNXvLYbmEI/AAAAAAAAB7w/_OjjXh7SdRA/s1600/Install+as+Mountain+Wallpape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one side of the mountain is cold and rainy and the other side is dry and warm, it is called the _______________________.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819400"/>
            <a:ext cx="4953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Orographic Effect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outdoors.org/conservation/mountainwatch/images/mtweatheroro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048000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rainforests are cut down, the area becomes ____________________.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6248400" cy="10358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Hotter and drier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sciencephoto.com/image/176371/large/E6400082-Clearing_of_the_rainforest_deforestation_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5048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with a lot of clouds are _________ than areas without clouds.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2133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cooler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farm6.staticflickr.com/5263/5703779535_fce75ef5e2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3 reasons why the inside of the Earth is hot: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Radioactivity of the rocks in the Earth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Friction of the rocks moving toward the center of the Earth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Heat left over from the Earth’s formation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farm3.static.flickr.com/2536/4223845646_67db7c9d6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949521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 of energy through the air is called 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743200" cy="6548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radiation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ts2.mm.bing.net/images/thumbnail.aspx?q=1338712854569&amp;id=4c1bbdd1fa5ace45214898f35a4656ea&amp;url=http%3a%2f%2fwww.beodom.com%2fassets%2fimages%2feducation%2fprinciples-thermal-insulation%2fheat-transmittance-m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51237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changing from a liquid to a gas is called: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19200"/>
            <a:ext cx="2667000" cy="9596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evaporation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ts4.mm.bing.net/images/thumbnail.aspx?q=1338884164335&amp;id=c0efe2dd7b0207e4a8cba48cc43432f6&amp;url=http%3a%2f%2fheatexchanger-design.com%2fwp-content%2fuploads%2f2011%2f01%2fevap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78" y="2286000"/>
            <a:ext cx="47932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 of energy through solids is called _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_________</a:t>
            </a:r>
            <a:r>
              <a:rPr lang="en-US" dirty="0" smtClean="0"/>
              <a:t>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657600" cy="5024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ts2.mm.bing.net/images/thumbnail.aspx?q=1338712854569&amp;id=4c1bbdd1fa5ace45214898f35a4656ea&amp;url=http%3a%2f%2fwww.beodom.com%2fassets%2fimages%2feducation%2fprinciples-thermal-insulation%2fheat-transmittance-m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38654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 of energy through fluids is called 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962400" cy="8834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Convection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ts2.mm.bing.net/images/thumbnail.aspx?q=1338712854569&amp;id=4c1bbdd1fa5ace45214898f35a4656ea&amp;url=http%3a%2f%2fwww.beodom.com%2fassets%2fimages%2feducation%2fprinciples-thermal-insulation%2fheat-transmittance-m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1237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evaporation of water from vegetation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429000" cy="10358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Transpiration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1441140\Local Settings\Temporary Internet Files\Content.IE5\NKB3LB6T\MP9004372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392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soaking into the ground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066800"/>
            <a:ext cx="3276600" cy="8072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Infiltration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dnr.state.wi.us/org/caer/ce/eek/earth/groundwater/images/inf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038600" cy="40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stored in the soil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066800"/>
            <a:ext cx="3733800" cy="9596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groundwater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columbia.edu/~vjd1/cone_of_dep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604760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19468</TotalTime>
  <Words>911</Words>
  <Application>Microsoft Office PowerPoint</Application>
  <PresentationFormat>On-screen Show (4:3)</PresentationFormat>
  <Paragraphs>155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Metro</vt:lpstr>
      <vt:lpstr>Tuesday, December 13th</vt:lpstr>
      <vt:lpstr>Unit 4 Climate</vt:lpstr>
      <vt:lpstr>How much of the Earth’s surface is covered by water?</vt:lpstr>
      <vt:lpstr>The recycling of water on Earth is called: </vt:lpstr>
      <vt:lpstr>Water falling from the sky is called:</vt:lpstr>
      <vt:lpstr>Water changing from a liquid to a gas is called:</vt:lpstr>
      <vt:lpstr>The evaporation of water from vegetation is called</vt:lpstr>
      <vt:lpstr>Water soaking into the ground is called</vt:lpstr>
      <vt:lpstr>Water stored in the soil is called</vt:lpstr>
      <vt:lpstr>Water flowing across the surface of the Earth is called:</vt:lpstr>
      <vt:lpstr>Ground water is _______ as it moves through the rock and soil.</vt:lpstr>
      <vt:lpstr>The steeper the slope, the ___ infiltration.</vt:lpstr>
      <vt:lpstr>If something is saturated that means that the pore spaces are ______. </vt:lpstr>
      <vt:lpstr>The percentage of pore spaces is called</vt:lpstr>
      <vt:lpstr>The greater the porosity the __________ the infiltration </vt:lpstr>
      <vt:lpstr>Well-rounded particles have ______ porosity.</vt:lpstr>
      <vt:lpstr>The more closely packed the particles, the ______ the porosity. </vt:lpstr>
      <vt:lpstr>When all the particles are the same size, they are said to be ________.</vt:lpstr>
      <vt:lpstr>The ability of a material to allow fluids such as water to pass through it </vt:lpstr>
      <vt:lpstr>What does permeability depend on?</vt:lpstr>
      <vt:lpstr>An attractive force between water molecules and the soil or rock particles that moves water upward.</vt:lpstr>
      <vt:lpstr>Plants, shrubs, trees and grass are called __________. </vt:lpstr>
      <vt:lpstr>The more vegetation, the ______ the infiltration.</vt:lpstr>
      <vt:lpstr>Roads, parking lots and buildings _________ run off.</vt:lpstr>
      <vt:lpstr>The amount of water in a stream is called ___________</vt:lpstr>
      <vt:lpstr>The greater the run off, the _______________ the stream discharge.</vt:lpstr>
      <vt:lpstr>When does flooding occur?</vt:lpstr>
      <vt:lpstr>What do you do to prevent death or injury during a flood?</vt:lpstr>
      <vt:lpstr>Incoming Solar Radiation is called </vt:lpstr>
      <vt:lpstr>What are other names for Sunshine?</vt:lpstr>
      <vt:lpstr>What does intensity of insolation mean?</vt:lpstr>
      <vt:lpstr>The higher the angle of insolation, the _______ the intensity.</vt:lpstr>
      <vt:lpstr>The sun appears to rise in the _______.</vt:lpstr>
      <vt:lpstr>The sun appears to set in the _______.</vt:lpstr>
      <vt:lpstr>What does duration of insolation mean?</vt:lpstr>
      <vt:lpstr>When do we have the greatest duration of insolation?</vt:lpstr>
      <vt:lpstr>When do we have the least duration of insolation?</vt:lpstr>
      <vt:lpstr>When does every one on Earth have exactly 12 hours of sunshine?</vt:lpstr>
      <vt:lpstr>What place on Earth has 24 hrs of daylight on June 21st?</vt:lpstr>
      <vt:lpstr>The amount of energy it takes to raise one cubic centimeter one degree Celsius is called _________.</vt:lpstr>
      <vt:lpstr>Why does water heat up slowly?</vt:lpstr>
      <vt:lpstr>The energy that the Earth gives off is called _____________________. </vt:lpstr>
      <vt:lpstr>What are other names for energy that the Earth gives off?</vt:lpstr>
      <vt:lpstr>Gases in the atmosphere let sunshine in and traps the Earth’s energy near the Earth.  This is called the __________________.</vt:lpstr>
      <vt:lpstr>Name three greenhouse gases.</vt:lpstr>
      <vt:lpstr>What do humans do to unfortunately increase the greenhouse gases?</vt:lpstr>
      <vt:lpstr>The atmospheric conditions for a large area for a large period of time is called __________.</vt:lpstr>
      <vt:lpstr>Climate can be classified by looking at ________ and amount of ____________.</vt:lpstr>
      <vt:lpstr>What factors affect climate?</vt:lpstr>
      <vt:lpstr>The lower the latitude, the _________ the temperature.</vt:lpstr>
      <vt:lpstr>Describe the moderating effect.</vt:lpstr>
      <vt:lpstr>What are the Monsoons?</vt:lpstr>
      <vt:lpstr>Surface Ocean Currents carry _______________ to land.</vt:lpstr>
      <vt:lpstr>Higher elevations have ________ elevations.</vt:lpstr>
      <vt:lpstr>When one side of the mountain is cold and rainy and the other side is dry and warm, it is called the _______________________.</vt:lpstr>
      <vt:lpstr>When rainforests are cut down, the area becomes ____________________.</vt:lpstr>
      <vt:lpstr>Areas with a lot of clouds are _________ than areas without clouds.</vt:lpstr>
      <vt:lpstr>List 3 reasons why the inside of the Earth is hot:</vt:lpstr>
      <vt:lpstr>The movement of energy through the air is called ______________.</vt:lpstr>
      <vt:lpstr>The movement of energy through solids is called _______________.</vt:lpstr>
      <vt:lpstr>The movement of energy through fluids is called _____________.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Climate</dc:title>
  <dc:creator>Weiler, Terry</dc:creator>
  <cp:lastModifiedBy>Weiler, Terry</cp:lastModifiedBy>
  <cp:revision>112</cp:revision>
  <dcterms:created xsi:type="dcterms:W3CDTF">2011-11-17T16:26:41Z</dcterms:created>
  <dcterms:modified xsi:type="dcterms:W3CDTF">2011-12-13T15:32:55Z</dcterms:modified>
</cp:coreProperties>
</file>