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>
        <p:scale>
          <a:sx n="107" d="100"/>
          <a:sy n="107" d="100"/>
        </p:scale>
        <p:origin x="-84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4C2C-20EC-4C66-9C77-5D7032158B6E}" type="datetimeFigureOut">
              <a:rPr lang="en-US" smtClean="0"/>
              <a:t>9/21/2011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64438-E943-46D5-92C7-457A6858308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600200"/>
            <a:ext cx="7879180" cy="2590800"/>
          </a:xfrm>
        </p:spPr>
        <p:txBody>
          <a:bodyPr/>
          <a:lstStyle/>
          <a:p>
            <a:pPr algn="ctr"/>
            <a:r>
              <a:rPr lang="en-US" sz="5400" b="1" dirty="0" smtClean="0"/>
              <a:t>Weather Variables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5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658513" cy="924475"/>
          </a:xfrm>
        </p:spPr>
        <p:txBody>
          <a:bodyPr/>
          <a:lstStyle/>
          <a:p>
            <a:r>
              <a:rPr lang="en-US" sz="4400" b="1" dirty="0" smtClean="0"/>
              <a:t>Demonstration: How do you make a cloud?</a:t>
            </a:r>
            <a:endParaRPr lang="en-US" sz="4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need:</a:t>
            </a:r>
          </a:p>
          <a:p>
            <a:pPr lvl="1"/>
            <a:r>
              <a:rPr lang="en-US" dirty="0" smtClean="0"/>
              <a:t>Condensation nuclei</a:t>
            </a:r>
          </a:p>
          <a:p>
            <a:pPr lvl="1"/>
            <a:r>
              <a:rPr lang="en-US" dirty="0" smtClean="0"/>
              <a:t>Water vapor</a:t>
            </a:r>
          </a:p>
          <a:p>
            <a:pPr lvl="1"/>
            <a:r>
              <a:rPr lang="en-US" dirty="0" smtClean="0"/>
              <a:t>Air pressure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026" name="Picture 2" descr="C:\Documents and Settings\2006768\Local Settings\Temporary Internet Files\Content.IE5\CWMFABG9\MC90043259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62200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316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8134555" cy="1600199"/>
          </a:xfrm>
        </p:spPr>
        <p:txBody>
          <a:bodyPr/>
          <a:lstStyle/>
          <a:p>
            <a:r>
              <a:rPr lang="en-US" sz="4400" b="1" dirty="0" smtClean="0"/>
              <a:t>Humidity</a:t>
            </a:r>
            <a:endParaRPr lang="en-US" sz="4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95401"/>
            <a:ext cx="8134555" cy="55626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Warm air can hold more water vapor.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Cold air can hold less water vapor.</a:t>
            </a:r>
          </a:p>
          <a:p>
            <a:pPr marL="342900" lvl="1" indent="-342900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Dew Point – is the temperature at which the water vapor in the air fills to capacity and will begin to condense (Change from a gas to a liquid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100% relative humidity = rain or fog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0% relative humidity = desert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Relative humidity can be calculated by using a sling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psychrometer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Wet Bulb – measures evaporation temperature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Dry Bulb – measures air temperature </a:t>
            </a:r>
          </a:p>
          <a:p>
            <a:pPr marL="457200" lvl="1" indent="0">
              <a:buNone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7170" name="Picture 2" descr="C:\Program Files\Microsoft Office\MEDIA\CAGCAT10\j029382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928042"/>
            <a:ext cx="1744675" cy="183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Documents and Settings\2006768\Local Settings\Temp\Temporary Internet Files\Content.IE5\H5NZDFCM\MC90043556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8006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958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" y="228600"/>
            <a:ext cx="7125113" cy="924475"/>
          </a:xfrm>
        </p:spPr>
        <p:txBody>
          <a:bodyPr/>
          <a:lstStyle/>
          <a:p>
            <a:r>
              <a:rPr lang="en-US" sz="4400" b="1" dirty="0" smtClean="0"/>
              <a:t>Describing Weather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134555" cy="335279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2">
                    <a:lumMod val="50000"/>
                  </a:schemeClr>
                </a:solidFill>
              </a:rPr>
              <a:t>What is weather? 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Short term condition of the atmosphere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Includes the changes that occur within the atmosphere and troposphere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These changes are mostly caused by unequal heating by solar radiation (sunlight) of the Earth’s landmasses, oceans, and atmosphere. </a:t>
            </a:r>
          </a:p>
        </p:txBody>
      </p:sp>
    </p:spTree>
    <p:extLst>
      <p:ext uri="{BB962C8B-B14F-4D97-AF65-F5344CB8AC3E}">
        <p14:creationId xmlns:p14="http://schemas.microsoft.com/office/powerpoint/2010/main" val="156779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290" y="304800"/>
            <a:ext cx="8728710" cy="1600200"/>
          </a:xfrm>
        </p:spPr>
        <p:txBody>
          <a:bodyPr/>
          <a:lstStyle/>
          <a:p>
            <a:r>
              <a:rPr lang="en-US" sz="4400" b="1" dirty="0" smtClean="0"/>
              <a:t>Atmospheric Variables/Meteorologists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Atmospheric Variables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– the characteristics of the atmosphere that change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Temperature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Pressure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Dew Point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Humidity </a:t>
            </a:r>
          </a:p>
          <a:p>
            <a:pPr lvl="1"/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Wind 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</a:rPr>
              <a:t>Meteorologists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</a:rPr>
              <a:t> – (scientists that study weather) make field charts of these variables and then can make predictions (forecasts).  </a:t>
            </a:r>
            <a:endParaRPr lang="en-US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132523" cy="924475"/>
          </a:xfrm>
        </p:spPr>
        <p:txBody>
          <a:bodyPr/>
          <a:lstStyle/>
          <a:p>
            <a:r>
              <a:rPr lang="en-US" sz="4400" b="1" dirty="0" smtClean="0"/>
              <a:t>Atmospheric Variables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143000"/>
            <a:ext cx="4800600" cy="5562599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Air Temperature – a measure of heat energy </a:t>
            </a:r>
          </a:p>
          <a:p>
            <a:pPr lvl="1"/>
            <a:r>
              <a:rPr lang="en-US" sz="2300" dirty="0" smtClean="0">
                <a:solidFill>
                  <a:schemeClr val="bg2">
                    <a:lumMod val="50000"/>
                  </a:schemeClr>
                </a:solidFill>
              </a:rPr>
              <a:t>More heat energy = greater temperature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The </a:t>
            </a:r>
            <a:r>
              <a:rPr lang="en-US" sz="2600" dirty="0">
                <a:solidFill>
                  <a:schemeClr val="bg2">
                    <a:lumMod val="50000"/>
                  </a:schemeClr>
                </a:solidFill>
              </a:rPr>
              <a:t>amount of heat energy emitted from the sun is fairly constant but the amount that reaches the Earth varies because of:</a:t>
            </a:r>
          </a:p>
          <a:p>
            <a:pPr lvl="1"/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The # of hours of sunlight per day</a:t>
            </a:r>
          </a:p>
          <a:p>
            <a:pPr lvl="2"/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Summer= more hours= hot</a:t>
            </a:r>
          </a:p>
          <a:p>
            <a:pPr lvl="2"/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Winter = less hours = colder </a:t>
            </a:r>
          </a:p>
          <a:p>
            <a:pPr lvl="1"/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The </a:t>
            </a:r>
            <a:r>
              <a:rPr lang="en-US" sz="2100" dirty="0">
                <a:solidFill>
                  <a:schemeClr val="bg2">
                    <a:lumMod val="50000"/>
                  </a:schemeClr>
                </a:solidFill>
              </a:rPr>
              <a:t>angle at which solar radiation strikes the Earth</a:t>
            </a:r>
          </a:p>
          <a:p>
            <a:pPr lvl="2"/>
            <a:r>
              <a:rPr lang="en-US" sz="2100" dirty="0">
                <a:solidFill>
                  <a:schemeClr val="bg2">
                    <a:lumMod val="50000"/>
                  </a:schemeClr>
                </a:solidFill>
              </a:rPr>
              <a:t>Straight on = hotter </a:t>
            </a:r>
          </a:p>
          <a:p>
            <a:pPr lvl="2"/>
            <a:r>
              <a:rPr lang="en-US" sz="2100" dirty="0">
                <a:solidFill>
                  <a:schemeClr val="bg2">
                    <a:lumMod val="50000"/>
                  </a:schemeClr>
                </a:solidFill>
              </a:rPr>
              <a:t>Angle = </a:t>
            </a:r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</a:rPr>
              <a:t>cooler</a:t>
            </a:r>
          </a:p>
          <a:p>
            <a:pPr lvl="2"/>
            <a:endParaRPr lang="en-US" sz="1900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endParaRPr lang="en-US" sz="19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914400" lvl="2" indent="0">
              <a:buNone/>
            </a:pPr>
            <a:endParaRPr lang="en-US" sz="19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524000"/>
            <a:ext cx="3469242" cy="4337051"/>
          </a:xfrm>
        </p:spPr>
        <p:txBody>
          <a:bodyPr>
            <a:normAutofit fontScale="70000" lnSpcReduction="20000"/>
          </a:bodyPr>
          <a:lstStyle/>
          <a:p>
            <a:r>
              <a:rPr lang="en-US" sz="2600" dirty="0">
                <a:solidFill>
                  <a:schemeClr val="bg2">
                    <a:lumMod val="50000"/>
                  </a:schemeClr>
                </a:solidFill>
              </a:rPr>
              <a:t>What is the main source of heat energy for our atmosphere</a:t>
            </a:r>
            <a:r>
              <a:rPr lang="en-US" sz="2600" dirty="0" smtClean="0">
                <a:solidFill>
                  <a:schemeClr val="bg2">
                    <a:lumMod val="50000"/>
                  </a:schemeClr>
                </a:solidFill>
              </a:rPr>
              <a:t>?</a:t>
            </a:r>
          </a:p>
          <a:p>
            <a:endParaRPr lang="en-US" sz="26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26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26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26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6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C:\Documents and Settings\2006768\Local Settings\Temp\Temporary Internet Files\Content.IE5\GXSARXVT\MC90044040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8100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961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199"/>
          </a:xfrm>
        </p:spPr>
        <p:txBody>
          <a:bodyPr/>
          <a:lstStyle/>
          <a:p>
            <a:r>
              <a:rPr lang="en-US" sz="4400" b="1" dirty="0" smtClean="0"/>
              <a:t>Atmospheric Variables Continued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07361"/>
            <a:ext cx="9144000" cy="5050639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3. The type of surface that absorbs solar radiation.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Dark, rough surfaces (land) absorbs faster = warmer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Light-colored, smooth surfaces (oceans) absorbs slower = cooler.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4. The amount of cloud cover.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Solar radiation is reflected, refracted, or absorbed.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More cloud cover during the day = cooler.</a:t>
            </a:r>
          </a:p>
          <a:p>
            <a:pPr lvl="1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More cloud cover at night = warmer.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Why </a:t>
            </a:r>
            <a:r>
              <a:rPr lang="en-US" b="1" dirty="0">
                <a:solidFill>
                  <a:srgbClr val="7030A0"/>
                </a:solidFill>
              </a:rPr>
              <a:t>does air temperature change throughout the day? </a:t>
            </a:r>
            <a:endParaRPr lang="en-US" b="1" dirty="0" smtClean="0">
              <a:solidFill>
                <a:srgbClr val="7030A0"/>
              </a:solidFill>
            </a:endParaRP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Because the Earth rotates </a:t>
            </a:r>
          </a:p>
          <a:p>
            <a:pPr marL="457200" lvl="1" indent="0">
              <a:buNone/>
            </a:pPr>
            <a:endParaRPr lang="en-US" b="1" dirty="0">
              <a:solidFill>
                <a:srgbClr val="7030A0"/>
              </a:solidFill>
            </a:endParaRPr>
          </a:p>
          <a:p>
            <a:pPr marL="457200" lvl="1" indent="0">
              <a:buNone/>
            </a:pPr>
            <a:endParaRPr lang="en-US" b="1" dirty="0">
              <a:solidFill>
                <a:srgbClr val="7030A0"/>
              </a:solidFill>
            </a:endParaRPr>
          </a:p>
          <a:p>
            <a:pPr lvl="1"/>
            <a:endParaRPr lang="en-US" dirty="0" smtClean="0"/>
          </a:p>
        </p:txBody>
      </p:sp>
      <p:pic>
        <p:nvPicPr>
          <p:cNvPr id="2050" name="Picture 2" descr="C:\Documents and Settings\2006768\Local Settings\Temp\Temporary Internet Files\Content.IE5\GXSARXVT\MC90043263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9624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61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34555" cy="1600199"/>
          </a:xfrm>
        </p:spPr>
        <p:txBody>
          <a:bodyPr/>
          <a:lstStyle/>
          <a:p>
            <a:r>
              <a:rPr lang="en-US" sz="4400" b="1" dirty="0" smtClean="0"/>
              <a:t>Temperature Continued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07361"/>
            <a:ext cx="9144000" cy="5050639"/>
          </a:xfrm>
        </p:spPr>
        <p:txBody>
          <a:bodyPr/>
          <a:lstStyle/>
          <a:p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Continuous temperature readings are made with a thermograph. </a:t>
            </a:r>
            <a:endParaRPr lang="en-US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sz="2000" dirty="0">
                <a:solidFill>
                  <a:schemeClr val="bg2">
                    <a:lumMod val="50000"/>
                  </a:schemeClr>
                </a:solidFill>
              </a:rPr>
              <a:t>Temperature is measured with a 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thermometer.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Why does seasonal temperature change? </a:t>
            </a:r>
          </a:p>
          <a:p>
            <a:pPr lvl="1"/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Revolution – the way that the Earth revolves around the sun</a:t>
            </a:r>
          </a:p>
          <a:p>
            <a:pPr lvl="1"/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Tilt – the way the Earth is positioned on its axis</a:t>
            </a:r>
          </a:p>
          <a:p>
            <a:pPr lvl="1"/>
            <a:endParaRPr lang="en-US" sz="2000" dirty="0">
              <a:solidFill>
                <a:schemeClr val="bg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1"/>
            <a:endParaRPr lang="en-US" dirty="0"/>
          </a:p>
        </p:txBody>
      </p:sp>
      <p:pic>
        <p:nvPicPr>
          <p:cNvPr id="3074" name="Picture 2" descr="C:\Documents and Settings\2006768\Local Settings\Temp\Temporary Internet Files\Content.IE5\81H1SBIB\MC900285788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667000"/>
            <a:ext cx="1548079" cy="182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70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34555" cy="1600199"/>
          </a:xfrm>
        </p:spPr>
        <p:txBody>
          <a:bodyPr/>
          <a:lstStyle/>
          <a:p>
            <a:r>
              <a:rPr lang="en-US" sz="4400" b="1" dirty="0" smtClean="0"/>
              <a:t>Air Pressure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49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Air pressure – the pressure exerted by the gases in our atmosphere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Air is a mixture of gases.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 gas contains many tiny individual molecules that are far apart and moving rapidly.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Why doesn’t our atmosphere float off into space???</a:t>
            </a:r>
          </a:p>
          <a:p>
            <a:pPr lvl="1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Gravity</a:t>
            </a:r>
            <a:endParaRPr lang="en-US" sz="15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You can NOT sense changes in air pressure but a barometer can.</a:t>
            </a:r>
          </a:p>
          <a:p>
            <a:pPr lvl="1"/>
            <a:r>
              <a:rPr lang="en-US" sz="1700" dirty="0" smtClean="0">
                <a:solidFill>
                  <a:schemeClr val="bg2">
                    <a:lumMod val="50000"/>
                  </a:schemeClr>
                </a:solidFill>
              </a:rPr>
              <a:t>Two types of Barometers:</a:t>
            </a:r>
          </a:p>
          <a:p>
            <a:pPr lvl="2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Mercury barometer – air pushes down on mercury then the mercury will rise up in a tube.</a:t>
            </a:r>
          </a:p>
          <a:p>
            <a:pPr lvl="2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Aneroid barometer – no air, the can has a spring scale.  As the air pressure pushes against it the spring records how much pressure. </a:t>
            </a:r>
            <a:endParaRPr lang="en-US" sz="15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098" name="Picture 2" descr="C:\Documents and Settings\2006768\Local Settings\Temp\Temporary Internet Files\Content.IE5\81H1SBIB\MP90038670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"/>
            <a:ext cx="2042445" cy="1456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69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8134555" cy="1600199"/>
          </a:xfrm>
        </p:spPr>
        <p:txBody>
          <a:bodyPr/>
          <a:lstStyle/>
          <a:p>
            <a:r>
              <a:rPr lang="en-US" sz="4400" b="1" dirty="0" smtClean="0"/>
              <a:t>Air Pressure Continued </a:t>
            </a:r>
            <a:endParaRPr lang="en-US" sz="4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807361"/>
            <a:ext cx="9144000" cy="4051437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One atmosphere = the average pressure at sea level = 1013.2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In general, when the barometric pressure is rising, fair weather is moving in.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When the barometric pressure is falling stormy weather is approaching. 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Air pressure gradient controls the velocity (speed) of the wind.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The higher the gradient (closer the lines) the great the wind velocity. 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123" name="Picture 3" descr="C:\Documents and Settings\2006768\Local Settings\Temp\Temporary Internet Files\Content.IE5\81H1SBIB\MC90025101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348" y="2971800"/>
            <a:ext cx="1796694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Documents and Settings\2006768\Local Settings\Temp\Temporary Internet Files\Content.IE5\81H1SBIB\MC90043258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599" y="3045541"/>
            <a:ext cx="1526459" cy="1526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93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32523" cy="1600199"/>
          </a:xfrm>
        </p:spPr>
        <p:txBody>
          <a:bodyPr/>
          <a:lstStyle/>
          <a:p>
            <a:r>
              <a:rPr lang="en-US" sz="4400" b="1" dirty="0" smtClean="0"/>
              <a:t>Humidity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1"/>
            <a:ext cx="4480719" cy="5562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Humidity – the amount of moisture in the air. 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Water vapor – water in the form of a gas; it is odorless and colorless.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Two ways to express humidity:</a:t>
            </a:r>
          </a:p>
          <a:p>
            <a:pPr lvl="2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Absolute Humidity – the # of grams of water vapor in 1 cubic meter of air.  This is rarely measured. </a:t>
            </a:r>
          </a:p>
          <a:p>
            <a:pPr lvl="2"/>
            <a:r>
              <a:rPr lang="en-US" sz="1500" dirty="0" smtClean="0">
                <a:solidFill>
                  <a:schemeClr val="bg2">
                    <a:lumMod val="50000"/>
                  </a:schemeClr>
                </a:solidFill>
              </a:rPr>
              <a:t>Relative Humidity – the ratio of the water vapor actually in the air compared to the maximum amount of water vapor that the air can hold at that temperature. (The air is holding ___% of the water vapor that it can hold). </a:t>
            </a:r>
            <a:endParaRPr lang="en-US" sz="15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Why is water vapor important? 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Makes clouds and precipitation</a:t>
            </a:r>
          </a:p>
          <a:p>
            <a:pPr lvl="1"/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6148" name="Picture 4" descr="C:\Documents and Settings\2006768\Local Settings\Temp\Temporary Internet Files\Content.IE5\H5NZDFCM\MC90044040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8194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93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147</TotalTime>
  <Words>626</Words>
  <Application>Microsoft Office PowerPoint</Application>
  <PresentationFormat>On-screen Show (4:3)</PresentationFormat>
  <Paragraphs>115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Winter</vt:lpstr>
      <vt:lpstr>Weather Variables</vt:lpstr>
      <vt:lpstr>Describing Weather </vt:lpstr>
      <vt:lpstr>Atmospheric Variables/Meteorologists </vt:lpstr>
      <vt:lpstr>Atmospheric Variables </vt:lpstr>
      <vt:lpstr>Atmospheric Variables Continued </vt:lpstr>
      <vt:lpstr>Temperature Continued</vt:lpstr>
      <vt:lpstr>Air Pressure</vt:lpstr>
      <vt:lpstr>Air Pressure Continued </vt:lpstr>
      <vt:lpstr>Humidity </vt:lpstr>
      <vt:lpstr>Demonstration: How do you make a cloud?</vt:lpstr>
      <vt:lpstr>Humidity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Weather </dc:title>
  <dc:creator>Cody, Rebecca (Rogers)</dc:creator>
  <cp:lastModifiedBy>Cody, Rebecca (Rogers)</cp:lastModifiedBy>
  <cp:revision>41</cp:revision>
  <dcterms:created xsi:type="dcterms:W3CDTF">2011-09-21T16:31:38Z</dcterms:created>
  <dcterms:modified xsi:type="dcterms:W3CDTF">2011-09-21T19:02:52Z</dcterms:modified>
</cp:coreProperties>
</file>