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4C2C-20EC-4C66-9C77-5D7032158B6E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00200"/>
            <a:ext cx="7879180" cy="2590800"/>
          </a:xfrm>
        </p:spPr>
        <p:txBody>
          <a:bodyPr/>
          <a:lstStyle/>
          <a:p>
            <a:pPr algn="ctr"/>
            <a:r>
              <a:rPr lang="en-US" sz="5400" b="1" dirty="0" smtClean="0"/>
              <a:t>Weather Variables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/>
              <a:t>Humidity Continued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95401"/>
            <a:ext cx="8134555" cy="55626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Warm air can hold more water vapor.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Cold air can hold less water vapor.</a:t>
            </a:r>
          </a:p>
          <a:p>
            <a:pPr marL="342900" lvl="1" indent="-342900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Dew Point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– is the temperature at which the water vapor in the air fills to capacity and will begin to condense (Change from a gas to a liquid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100% relative humidity = rain or fog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0% relative humidity = desert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Relative humidity can be calculated by using a sling psychrometer.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Wet Bulb – measures evaporation temperature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Dry Bulb – measures air temperature </a:t>
            </a:r>
          </a:p>
          <a:p>
            <a:pPr marL="457200" lvl="1" indent="0"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928042"/>
            <a:ext cx="1744675" cy="183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Documents and Settings\2006768\Local Settings\Temp\Temporary Internet Files\Content.IE5\H5NZDFCM\MC9004355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006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5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134555" cy="1371599"/>
          </a:xfrm>
        </p:spPr>
        <p:txBody>
          <a:bodyPr/>
          <a:lstStyle/>
          <a:p>
            <a:r>
              <a:rPr lang="en-US" sz="4400" b="1" dirty="0" smtClean="0"/>
              <a:t>How to calculate relative humidity?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276600"/>
            <a:ext cx="7982155" cy="3581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Spin your sling psychrometer above your head for 20 seconds.  </a:t>
            </a: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Find the wet bulb reading. Record. </a:t>
            </a: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Find the dry bulb reading. Record. </a:t>
            </a: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Using the relative humidity table on page 12 of your reference table, you can calculate the relative humidity.  </a:t>
            </a: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If you have a dry bulb of 22°C and a wet bulb of 28°C, what is the relative humidity? </a:t>
            </a: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066800"/>
            <a:ext cx="33528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08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 descr="http://regentsearth.com/Illustrated%20ESRT/Page%2012%20(DP%20&amp;%20RH)/ESRT10-Relative%20Humidity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89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430" y="228600"/>
            <a:ext cx="9144000" cy="66294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</a:rPr>
              <a:t>You try!</a:t>
            </a:r>
          </a:p>
          <a:p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</a:rPr>
              <a:t>Calculate the relative humidity in the classroom!  </a:t>
            </a:r>
            <a:endParaRPr 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87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125113" cy="924475"/>
          </a:xfrm>
        </p:spPr>
        <p:txBody>
          <a:bodyPr/>
          <a:lstStyle/>
          <a:p>
            <a:r>
              <a:rPr lang="en-US" sz="4400" b="1" dirty="0" smtClean="0"/>
              <a:t>Air Movements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125112" cy="4051437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Why does air move in the atmosphere?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Hot air rises because its less dense, cold air sinks because it is more dense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352800"/>
            <a:ext cx="4888599" cy="322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7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68" y="609600"/>
            <a:ext cx="7125113" cy="924475"/>
          </a:xfrm>
        </p:spPr>
        <p:txBody>
          <a:bodyPr/>
          <a:lstStyle/>
          <a:p>
            <a:r>
              <a:rPr lang="en-US" sz="4400" b="1" dirty="0" smtClean="0"/>
              <a:t>Air Currents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807361"/>
            <a:ext cx="6324599" cy="4822039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Air currents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– are vertical movements of air.</a:t>
            </a:r>
          </a:p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Wind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– horizontal movements of air.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Described by both air direction and speed.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A wind is named for the direction from which is blows. </a:t>
            </a:r>
          </a:p>
          <a:p>
            <a:pPr lvl="1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Wind Vane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– a pointer that shows the direction of wind. </a:t>
            </a:r>
          </a:p>
          <a:p>
            <a:pPr lvl="1"/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Anemometer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– an instrument that measures wind speed.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33" y="1828800"/>
            <a:ext cx="2417589" cy="2362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28600"/>
            <a:ext cx="2971800" cy="137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916" y="4495800"/>
            <a:ext cx="2716806" cy="204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86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924475"/>
          </a:xfrm>
        </p:spPr>
        <p:txBody>
          <a:bodyPr/>
          <a:lstStyle/>
          <a:p>
            <a:r>
              <a:rPr lang="en-US" sz="4400" b="1" dirty="0" smtClean="0"/>
              <a:t>Atmospheric Transparency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134555" cy="5562599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All of the gases in our atmosphere are transparent (see through)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What types of substances might block our view in the air?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Dust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Ash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Smoke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Salt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Aerosols (droplets of liquid)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Visibility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– the horizontal distance through which the eye can distinguish objects in miles.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Cloud Cover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– the fraction of the sky that is blocked by the clouds. 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7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" y="228600"/>
            <a:ext cx="7125113" cy="924475"/>
          </a:xfrm>
        </p:spPr>
        <p:txBody>
          <a:bodyPr/>
          <a:lstStyle/>
          <a:p>
            <a:r>
              <a:rPr lang="en-US" sz="4400" b="1" dirty="0" smtClean="0"/>
              <a:t>Describing Weather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134555" cy="33527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What is weather? 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Short term condition of the atmosphere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Includes the changes that occur within the atmosphere and troposphere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These changes are mostly caused by unequal heating by solar radiation (sunlight) of the Earth’s landmasses, oceans, and atmosphere. </a:t>
            </a:r>
          </a:p>
        </p:txBody>
      </p:sp>
    </p:spTree>
    <p:extLst>
      <p:ext uri="{BB962C8B-B14F-4D97-AF65-F5344CB8AC3E}">
        <p14:creationId xmlns:p14="http://schemas.microsoft.com/office/powerpoint/2010/main" val="156779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" y="304800"/>
            <a:ext cx="8728710" cy="1600200"/>
          </a:xfrm>
        </p:spPr>
        <p:txBody>
          <a:bodyPr/>
          <a:lstStyle/>
          <a:p>
            <a:r>
              <a:rPr lang="en-US" sz="4400" b="1" dirty="0" smtClean="0"/>
              <a:t>Atmospheric Variables/Meteorologists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Atmospheric Variables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– the characteristics of the atmosphere that change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Temperature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Pressure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Dew Point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Humidity 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Wind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Meteorologists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– (scientists that study weather) make field charts of these variables and then can make predictions (forecasts). 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132523" cy="924475"/>
          </a:xfrm>
        </p:spPr>
        <p:txBody>
          <a:bodyPr/>
          <a:lstStyle/>
          <a:p>
            <a:r>
              <a:rPr lang="en-US" sz="4400" b="1" dirty="0" smtClean="0"/>
              <a:t>Atmospheric Variables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800600" cy="5562599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chemeClr val="bg2">
                    <a:lumMod val="50000"/>
                  </a:schemeClr>
                </a:solidFill>
              </a:rPr>
              <a:t>Air Temperature </a:t>
            </a: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– a measure of heat energy </a:t>
            </a:r>
          </a:p>
          <a:p>
            <a:pPr lvl="1"/>
            <a:r>
              <a:rPr lang="en-US" sz="2300" dirty="0" smtClean="0">
                <a:solidFill>
                  <a:schemeClr val="bg2">
                    <a:lumMod val="50000"/>
                  </a:schemeClr>
                </a:solidFill>
              </a:rPr>
              <a:t>More heat energy = greater temperature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amount of heat energy emitted from the sun is fairly constant but the amount that reaches the Earth varies because of:</a:t>
            </a:r>
          </a:p>
          <a:p>
            <a:pPr lvl="1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The # of hours of sunlight per day</a:t>
            </a:r>
          </a:p>
          <a:p>
            <a:pPr lvl="2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Summer= more hours= hot</a:t>
            </a:r>
          </a:p>
          <a:p>
            <a:pPr lvl="2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Winter = less hours = colder </a:t>
            </a:r>
          </a:p>
          <a:p>
            <a:pPr lvl="1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angle at which solar radiation strikes the Earth</a:t>
            </a:r>
          </a:p>
          <a:p>
            <a:pPr lvl="2"/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Straight on = hotter </a:t>
            </a:r>
          </a:p>
          <a:p>
            <a:pPr lvl="2"/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Angle = </a:t>
            </a:r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cooler</a:t>
            </a:r>
          </a:p>
          <a:p>
            <a:pPr lvl="2"/>
            <a:endParaRPr lang="en-US" sz="19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endParaRPr lang="en-US" sz="19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US" sz="19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524000"/>
            <a:ext cx="3469242" cy="4337051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What is the main source of heat energy for our atmosphere</a:t>
            </a: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</a:p>
          <a:p>
            <a:endParaRPr lang="en-US" sz="2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C:\Documents and Settings\2006768\Local Settings\Temp\Temporary Internet Files\Content.IE5\GXSARXVT\MC90044040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6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199"/>
          </a:xfrm>
        </p:spPr>
        <p:txBody>
          <a:bodyPr/>
          <a:lstStyle/>
          <a:p>
            <a:r>
              <a:rPr lang="en-US" sz="4400" b="1" dirty="0" smtClean="0"/>
              <a:t>Atmospheric Variables Continued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505063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3. The type of surface that absorbs solar radiation.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Dark, rough surfaces (land) absorbs faster = warmer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Light-colored, smooth surfaces (oceans) absorbs slower = cooler.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4. The amount of cloud cover.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Solar radiation is reflected, refracted, or absorbed.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More cloud cover during the day = cooler.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More cloud cover at night = warmer.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561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Temperature Continued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5050639"/>
          </a:xfrm>
        </p:spPr>
        <p:txBody>
          <a:bodyPr/>
          <a:lstStyle/>
          <a:p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Continuous temperature readings are made with a thermograph. </a:t>
            </a:r>
            <a:endParaRPr lang="en-US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Temperature is measured with a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thermometer.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Why does seasonal temperature change? </a:t>
            </a:r>
          </a:p>
          <a:p>
            <a:pPr lvl="1"/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Revolution – the way that the Earth revolves around the sun</a:t>
            </a:r>
          </a:p>
          <a:p>
            <a:pPr lvl="1"/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Tilt – the way the Earth is positioned on its axis</a:t>
            </a:r>
          </a:p>
          <a:p>
            <a:pPr lvl="1"/>
            <a:endParaRPr lang="en-US" sz="2000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Why does air temperature change throughout the day? 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Because the Earth rotates 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3074" name="Picture 2" descr="C:\Documents and Settings\2006768\Local Settings\Temp\Temporary Internet Files\Content.IE5\81H1SBIB\MC900285788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548079" cy="182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Documents and Settings\2006768\Local Settings\Temp\Temporary Internet Files\Content.IE5\GXSARXVT\MC90043263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8196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7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Air Pressure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49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Air pressure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– the pressure exerted by the gases in our atmosphere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Air is a mixture of gases.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 gas contains many tiny individual molecules that are far apart and moving rapidly.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Why doesn’t our atmosphere float off into space???</a:t>
            </a:r>
          </a:p>
          <a:p>
            <a:pPr lvl="1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Gravity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You can NOT sense changes in air pressure but a barometer can.</a:t>
            </a:r>
          </a:p>
          <a:p>
            <a:pPr lvl="1"/>
            <a:r>
              <a:rPr lang="en-US" sz="1700" dirty="0" smtClean="0">
                <a:solidFill>
                  <a:schemeClr val="bg2">
                    <a:lumMod val="50000"/>
                  </a:schemeClr>
                </a:solidFill>
              </a:rPr>
              <a:t>Two types of Barometers: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Mercury barometer – air pushes down on mercury then the mercury will rise up in a tube.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Aneroid barometer – no air, the can has a spring scale.  As the air pressure pushes against it the spring records how much pressure. 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 descr="C:\Documents and Settings\2006768\Local Settings\Temp\Temporary Internet Files\Content.IE5\81H1SBIB\MP9003867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42445" cy="1456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69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Air Pressure Continued </a:t>
            </a:r>
            <a:endParaRPr lang="en-US" sz="4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4051437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One atmosphere = the average pressure at sea level = 1013.2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In general, when the barometric pressure is rising, fair weather is moving in.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When the barometric pressure is falling stormy weather is approaching.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Air pressure gradient controls the velocity (speed) of the wind.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The higher the gradient (closer the lines) the great the wind velocity.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123" name="Picture 3" descr="C:\Documents and Settings\2006768\Local Settings\Temp\Temporary Internet Files\Content.IE5\81H1SBIB\MC90025101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348" y="2971800"/>
            <a:ext cx="1796694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Documents and Settings\2006768\Local Settings\Temp\Temporary Internet Files\Content.IE5\81H1SBIB\MC90043258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3045541"/>
            <a:ext cx="1526459" cy="1526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93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2523" cy="1600199"/>
          </a:xfrm>
        </p:spPr>
        <p:txBody>
          <a:bodyPr/>
          <a:lstStyle/>
          <a:p>
            <a:r>
              <a:rPr lang="en-US" sz="4400" b="1" dirty="0" smtClean="0"/>
              <a:t>Humidity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1"/>
            <a:ext cx="4480719" cy="556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Humidity – the amount of moisture in the air. 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Water vapor – water in the form of a gas; it is odorless and colorless.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Two ways to express humidity: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Absolute Humidity – the # of grams of water vapor in 1 cubic meter of air.  This is rarely measured. 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Relative Humidity – the ratio of the water vapor actually in the air compared to the maximum amount of water vapor that the air can hold at that temperature. (The air is holding ___% of the water vapor that it can hold). 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Why is water vapor important? 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Makes clouds and precipitation</a:t>
            </a:r>
          </a:p>
          <a:p>
            <a:pPr lvl="1"/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148" name="Picture 4" descr="C:\Documents and Settings\2006768\Local Settings\Temp\Temporary Internet Files\Content.IE5\H5NZDFCM\MC90044040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8194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3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181</TotalTime>
  <Words>845</Words>
  <Application>Microsoft Office PowerPoint</Application>
  <PresentationFormat>On-screen Show (4:3)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Winter</vt:lpstr>
      <vt:lpstr>Weather Variables</vt:lpstr>
      <vt:lpstr>Describing Weather </vt:lpstr>
      <vt:lpstr>Atmospheric Variables/Meteorologists </vt:lpstr>
      <vt:lpstr>Atmospheric Variables </vt:lpstr>
      <vt:lpstr>Atmospheric Variables Continued </vt:lpstr>
      <vt:lpstr>Temperature Continued</vt:lpstr>
      <vt:lpstr>Air Pressure</vt:lpstr>
      <vt:lpstr>Air Pressure Continued </vt:lpstr>
      <vt:lpstr>Humidity </vt:lpstr>
      <vt:lpstr>Humidity Continued</vt:lpstr>
      <vt:lpstr>How to calculate relative humidity? </vt:lpstr>
      <vt:lpstr>PowerPoint Presentation</vt:lpstr>
      <vt:lpstr>PowerPoint Presentation</vt:lpstr>
      <vt:lpstr>Air Movements </vt:lpstr>
      <vt:lpstr>Air Currents </vt:lpstr>
      <vt:lpstr>Atmospheric Transparency</vt:lpstr>
      <vt:lpstr>PowerPoint Presentation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</dc:title>
  <dc:creator>Cody, Rebecca (Rogers)</dc:creator>
  <cp:lastModifiedBy>Cody, Rebecca (Rogers)</cp:lastModifiedBy>
  <cp:revision>52</cp:revision>
  <dcterms:created xsi:type="dcterms:W3CDTF">2011-09-21T16:31:38Z</dcterms:created>
  <dcterms:modified xsi:type="dcterms:W3CDTF">2011-09-30T12:45:12Z</dcterms:modified>
</cp:coreProperties>
</file>