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B872-4290-4E67-B8BB-2C0F3CF78D3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4111-B26F-4099-8F5B-0DE13C2F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8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B872-4290-4E67-B8BB-2C0F3CF78D3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4111-B26F-4099-8F5B-0DE13C2F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B872-4290-4E67-B8BB-2C0F3CF78D3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4111-B26F-4099-8F5B-0DE13C2F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3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B872-4290-4E67-B8BB-2C0F3CF78D3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4111-B26F-4099-8F5B-0DE13C2F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4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B872-4290-4E67-B8BB-2C0F3CF78D3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4111-B26F-4099-8F5B-0DE13C2F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0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B872-4290-4E67-B8BB-2C0F3CF78D3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4111-B26F-4099-8F5B-0DE13C2F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0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B872-4290-4E67-B8BB-2C0F3CF78D3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4111-B26F-4099-8F5B-0DE13C2F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4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B872-4290-4E67-B8BB-2C0F3CF78D3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4111-B26F-4099-8F5B-0DE13C2F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B872-4290-4E67-B8BB-2C0F3CF78D3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4111-B26F-4099-8F5B-0DE13C2F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5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B872-4290-4E67-B8BB-2C0F3CF78D3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4111-B26F-4099-8F5B-0DE13C2F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0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B872-4290-4E67-B8BB-2C0F3CF78D3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4111-B26F-4099-8F5B-0DE13C2F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4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EB872-4290-4E67-B8BB-2C0F3CF78D3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B4111-B26F-4099-8F5B-0DE13C2F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5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1932173" y="2252587"/>
            <a:ext cx="9204529" cy="5323051"/>
          </a:xfrm>
          <a:prstGeom prst="trapezoid">
            <a:avLst/>
          </a:prstGeom>
          <a:blipFill dpi="0" rotWithShape="1">
            <a:blip r:embed="rId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2694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102" y="1716883"/>
            <a:ext cx="3952875" cy="2838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083" y="1286181"/>
            <a:ext cx="2573405" cy="2618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4396">
            <a:off x="4590592" y="5400430"/>
            <a:ext cx="2884390" cy="217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256" y="4782503"/>
            <a:ext cx="1744811" cy="897111"/>
          </a:xfrm>
          <a:prstGeom prst="rect">
            <a:avLst/>
          </a:prstGeom>
          <a:scene3d>
            <a:camera prst="orthographicFront">
              <a:rot lat="20699998" lon="20999989" rev="0"/>
            </a:camera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102" y="5313855"/>
            <a:ext cx="594305" cy="365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586748">
            <a:off x="3054957" y="5650365"/>
            <a:ext cx="481282" cy="628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1852" y="5594006"/>
            <a:ext cx="475128" cy="5732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4112">
            <a:off x="3987376" y="5650709"/>
            <a:ext cx="440878" cy="5451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9663" y="4243494"/>
            <a:ext cx="2468880" cy="16604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37982" y="5550596"/>
            <a:ext cx="905184" cy="12487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57228" y="5119014"/>
            <a:ext cx="858161" cy="18739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01928" y="1626927"/>
            <a:ext cx="692719" cy="4512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61133" y="3386283"/>
            <a:ext cx="1194607" cy="1769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22816" y="5898722"/>
            <a:ext cx="707339" cy="864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1086" y="50025"/>
            <a:ext cx="2136854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rocessor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46649" y="270475"/>
            <a:ext cx="3025417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CARLOS’S PC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54230" y="3831121"/>
            <a:ext cx="1652345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Output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2173" y="4101225"/>
            <a:ext cx="1716267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storage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29650" y="5400075"/>
            <a:ext cx="1078621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Input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57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Mazzoni, Carlos</dc:creator>
  <cp:lastModifiedBy>Mazzoni, Carlos</cp:lastModifiedBy>
  <cp:revision>23</cp:revision>
  <dcterms:created xsi:type="dcterms:W3CDTF">2016-03-17T17:31:29Z</dcterms:created>
  <dcterms:modified xsi:type="dcterms:W3CDTF">2016-04-14T17:28:38Z</dcterms:modified>
</cp:coreProperties>
</file>