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8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7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6ABE-43A3-4E01-B45A-95C5F525243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3382-7EC6-48DE-AFFE-B5AC579B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15154" y="1664768"/>
            <a:ext cx="11979172" cy="8294066"/>
          </a:xfrm>
          <a:prstGeom prst="trapezoi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  <a:scene3d>
            <a:camera prst="orthographicFront">
              <a:rot lat="17099972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518">
            <a:off x="4831275" y="5524045"/>
            <a:ext cx="2257347" cy="1483702"/>
          </a:xfrm>
          <a:prstGeom prst="rect">
            <a:avLst/>
          </a:prstGeom>
          <a:scene3d>
            <a:camera prst="isometricTopUp">
              <a:rot lat="18723269" lon="19548165" rev="3164177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574" y="4691249"/>
            <a:ext cx="2876788" cy="136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522">
            <a:off x="1788464" y="4750274"/>
            <a:ext cx="1121677" cy="771847"/>
          </a:xfrm>
          <a:prstGeom prst="rect">
            <a:avLst/>
          </a:prstGeom>
          <a:scene3d>
            <a:camera prst="orthographicFront">
              <a:rot lat="299993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374">
            <a:off x="3804622" y="5691501"/>
            <a:ext cx="697115" cy="874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6" y="3538996"/>
            <a:ext cx="1160275" cy="2020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71" y="1905601"/>
            <a:ext cx="3853443" cy="3310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41" y="5935447"/>
            <a:ext cx="867326" cy="730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4584">
            <a:off x="7441414" y="4939454"/>
            <a:ext cx="1260724" cy="9872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536">
            <a:off x="2648723" y="5745286"/>
            <a:ext cx="835253" cy="899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16" y="5881605"/>
            <a:ext cx="910331" cy="10193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91" y="4356850"/>
            <a:ext cx="629740" cy="7793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41" y="1695143"/>
            <a:ext cx="518262" cy="6033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42604" y1="24600" x2="42604" y2="24600"/>
                        <a14:foregroundMark x1="80178" y1="23000" x2="80178" y2="23000"/>
                        <a14:foregroundMark x1="79882" y1="15800" x2="79882" y2="15800"/>
                        <a14:foregroundMark x1="57101" y1="20800" x2="57101" y2="20800"/>
                        <a14:foregroundMark x1="18935" y1="20000" x2="18935" y2="20000"/>
                        <a14:foregroundMark x1="26036" y1="24400" x2="26036" y2="24400"/>
                        <a14:foregroundMark x1="30769" y1="35600" x2="30769" y2="35600"/>
                        <a14:foregroundMark x1="23373" y1="34600" x2="23373" y2="34600"/>
                        <a14:foregroundMark x1="26923" y1="16200" x2="26923" y2="16200"/>
                        <a14:foregroundMark x1="35799" y1="16000" x2="35799" y2="16000"/>
                        <a14:foregroundMark x1="43195" y1="16800" x2="43195" y2="16800"/>
                        <a14:foregroundMark x1="57692" y1="13400" x2="57692" y2="13400"/>
                        <a14:foregroundMark x1="77515" y1="13600" x2="77515" y2="13600"/>
                        <a14:foregroundMark x1="68935" y1="13200" x2="68935" y2="13200"/>
                        <a14:foregroundMark x1="66568" y1="14200" x2="66568" y2="14200"/>
                        <a14:foregroundMark x1="71302" y1="23800" x2="71302" y2="23800"/>
                        <a14:foregroundMark x1="65089" y1="27800" x2="65089" y2="27800"/>
                        <a14:foregroundMark x1="38757" y1="31600" x2="38757" y2="31600"/>
                        <a14:foregroundMark x1="23373" y1="37400" x2="23373" y2="37400"/>
                        <a14:foregroundMark x1="28698" y1="28600" x2="28698" y2="28600"/>
                        <a14:foregroundMark x1="15089" y1="30800" x2="15089" y2="30800"/>
                        <a14:foregroundMark x1="16568" y1="33600" x2="16568" y2="33600"/>
                        <a14:foregroundMark x1="50592" y1="14600" x2="50592" y2="14600"/>
                        <a14:foregroundMark x1="52663" y1="28000" x2="52663" y2="28000"/>
                        <a14:foregroundMark x1="61834" y1="20400" x2="61834" y2="20400"/>
                        <a14:foregroundMark x1="26627" y1="28200" x2="26627" y2="28200"/>
                        <a14:foregroundMark x1="20710" y1="33600" x2="20710" y2="33600"/>
                        <a14:foregroundMark x1="30473" y1="35200" x2="30473" y2="35200"/>
                        <a14:foregroundMark x1="38166" y1="28800" x2="38166" y2="28800"/>
                        <a14:foregroundMark x1="45266" y1="24800" x2="45266" y2="24800"/>
                        <a14:foregroundMark x1="62426" y1="25000" x2="62426" y2="25000"/>
                        <a14:foregroundMark x1="67751" y1="23400" x2="68343" y2="23400"/>
                        <a14:foregroundMark x1="37574" y1="19000" x2="37574" y2="19000"/>
                        <a14:foregroundMark x1="34615" y1="21200" x2="34615" y2="21200"/>
                        <a14:foregroundMark x1="33432" y1="18000" x2="33432" y2="18000"/>
                        <a14:foregroundMark x1="68343" y1="21200" x2="68343" y2="21200"/>
                        <a14:foregroundMark x1="24260" y1="61400" x2="24260" y2="61400"/>
                        <a14:foregroundMark x1="23373" y1="78600" x2="23373" y2="78600"/>
                        <a14:foregroundMark x1="41420" y1="93800" x2="41420" y2="93800"/>
                        <a14:foregroundMark x1="64201" y1="92800" x2="64201" y2="92800"/>
                        <a14:foregroundMark x1="83432" y1="95600" x2="83432" y2="95600"/>
                        <a14:foregroundMark x1="89053" y1="96600" x2="89053" y2="96600"/>
                        <a14:foregroundMark x1="56213" y1="92800" x2="56213" y2="92800"/>
                        <a14:foregroundMark x1="24556" y1="89600" x2="24556" y2="89600"/>
                        <a14:foregroundMark x1="16864" y1="91200" x2="16864" y2="91800"/>
                        <a14:foregroundMark x1="15680" y1="94200" x2="15680" y2="94200"/>
                        <a14:foregroundMark x1="12426" y1="95200" x2="12426" y2="95200"/>
                        <a14:foregroundMark x1="11243" y1="94400" x2="11243" y2="94400"/>
                        <a14:foregroundMark x1="14497" y1="87400" x2="14497" y2="87400"/>
                        <a14:foregroundMark x1="14793" y1="86800" x2="14793" y2="86800"/>
                        <a14:foregroundMark x1="16568" y1="82200" x2="16568" y2="82200"/>
                        <a14:foregroundMark x1="17160" y1="81200" x2="17160" y2="80600"/>
                        <a14:foregroundMark x1="16864" y1="75400" x2="16864" y2="75400"/>
                        <a14:foregroundMark x1="16864" y1="74400" x2="16864" y2="73600"/>
                        <a14:foregroundMark x1="16864" y1="67000" x2="16864" y2="67000"/>
                        <a14:foregroundMark x1="19231" y1="63200" x2="19231" y2="63200"/>
                        <a14:foregroundMark x1="38462" y1="59800" x2="38462" y2="59800"/>
                        <a14:foregroundMark x1="42012" y1="59800" x2="42012" y2="59800"/>
                        <a14:foregroundMark x1="44970" y1="67000" x2="44970" y2="67000"/>
                        <a14:foregroundMark x1="44675" y1="74400" x2="43195" y2="82200"/>
                        <a14:foregroundMark x1="42012" y1="83600" x2="40533" y2="86000"/>
                        <a14:foregroundMark x1="37870" y1="87400" x2="37574" y2="88200"/>
                        <a14:foregroundMark x1="37870" y1="88600" x2="38462" y2="89800"/>
                        <a14:foregroundMark x1="24260" y1="76800" x2="25148" y2="75800"/>
                        <a14:foregroundMark x1="32544" y1="72800" x2="32544" y2="72800"/>
                        <a14:foregroundMark x1="28994" y1="75000" x2="28994" y2="75000"/>
                        <a14:foregroundMark x1="28994" y1="75000" x2="28994" y2="75000"/>
                        <a14:foregroundMark x1="39053" y1="73400" x2="45858" y2="76400"/>
                        <a14:foregroundMark x1="61243" y1="82200" x2="61243" y2="82200"/>
                        <a14:foregroundMark x1="62426" y1="82200" x2="62426" y2="82200"/>
                        <a14:foregroundMark x1="61834" y1="82200" x2="60947" y2="82200"/>
                        <a14:foregroundMark x1="55917" y1="81000" x2="55917" y2="81000"/>
                        <a14:foregroundMark x1="63018" y1="89200" x2="63018" y2="89200"/>
                        <a14:foregroundMark x1="68047" y1="88600" x2="68047" y2="88600"/>
                        <a14:foregroundMark x1="82840" y1="71800" x2="82840" y2="71800"/>
                        <a14:foregroundMark x1="68047" y1="60600" x2="68047" y2="60600"/>
                        <a14:foregroundMark x1="67751" y1="60600" x2="67751" y2="60600"/>
                        <a14:foregroundMark x1="67751" y1="57800" x2="67751" y2="57800"/>
                        <a14:foregroundMark x1="57988" y1="47400" x2="57988" y2="47400"/>
                        <a14:foregroundMark x1="67456" y1="43000" x2="67456" y2="43000"/>
                        <a14:foregroundMark x1="67456" y1="43000" x2="67456" y2="43000"/>
                        <a14:foregroundMark x1="19527" y1="27600" x2="19527" y2="27600"/>
                        <a14:foregroundMark x1="24852" y1="25800" x2="24852" y2="25800"/>
                        <a14:foregroundMark x1="20710" y1="31000" x2="20710" y2="31000"/>
                        <a14:foregroundMark x1="34024" y1="29200" x2="34024" y2="29200"/>
                        <a14:foregroundMark x1="44379" y1="20600" x2="44379" y2="20600"/>
                        <a14:foregroundMark x1="51479" y1="20600" x2="51479" y2="20600"/>
                        <a14:foregroundMark x1="60059" y1="15000" x2="60059" y2="15000"/>
                        <a14:foregroundMark x1="68343" y1="27000" x2="68343" y2="27000"/>
                        <a14:foregroundMark x1="49408" y1="23000" x2="49408" y2="23000"/>
                        <a14:foregroundMark x1="51775" y1="26400" x2="51775" y2="26400"/>
                        <a14:foregroundMark x1="65976" y1="26200" x2="65976" y2="26200"/>
                        <a14:foregroundMark x1="47337" y1="25600" x2="47337" y2="25600"/>
                        <a14:foregroundMark x1="29586" y1="19600" x2="29586" y2="19600"/>
                        <a14:foregroundMark x1="30769" y1="18400" x2="30769" y2="18400"/>
                        <a14:foregroundMark x1="17751" y1="31200" x2="17751" y2="31200"/>
                        <a14:foregroundMark x1="38819" y1="20857" x2="38819" y2="20857"/>
                        <a14:foregroundMark x1="37278" y1="22000" x2="30473" y2="23200"/>
                        <a14:foregroundMark x1="23077" y1="22000" x2="23077" y2="22000"/>
                        <a14:foregroundMark x1="23077" y1="22000" x2="36391" y2="22000"/>
                        <a14:foregroundMark x1="68047" y1="22000" x2="68047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0176">
            <a:off x="8153679" y="5332137"/>
            <a:ext cx="985199" cy="1457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5262" y="251295"/>
            <a:ext cx="3385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Jazdiel’s PC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63290" y="4861302"/>
            <a:ext cx="906988" cy="870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272673" flipH="1">
            <a:off x="713263" y="5871745"/>
            <a:ext cx="1148070" cy="9528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76480" y="1475153"/>
            <a:ext cx="200488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Processor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74174" y="5358385"/>
            <a:ext cx="1286061" cy="523220"/>
          </a:xfrm>
          <a:prstGeom prst="rect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Storage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0951" y="5250132"/>
            <a:ext cx="990411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Input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130959" y="3910431"/>
            <a:ext cx="1230428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Output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32446" y="1870335"/>
            <a:ext cx="4134774" cy="313852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90" y="2444391"/>
            <a:ext cx="1856869" cy="2691807"/>
          </a:xfrm>
          <a:prstGeom prst="rect">
            <a:avLst/>
          </a:prstGeom>
          <a:scene3d>
            <a:camera prst="orthographicFront">
              <a:rot lat="0" lon="105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9230" y="4430644"/>
            <a:ext cx="1139128" cy="1139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26" y="4561852"/>
            <a:ext cx="2421694" cy="21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Maldonado, Jazdiel</dc:creator>
  <cp:lastModifiedBy>Maldonado, Jazdiel</cp:lastModifiedBy>
  <cp:revision>26</cp:revision>
  <dcterms:created xsi:type="dcterms:W3CDTF">2016-03-17T17:31:32Z</dcterms:created>
  <dcterms:modified xsi:type="dcterms:W3CDTF">2016-04-14T17:33:34Z</dcterms:modified>
</cp:coreProperties>
</file>