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ADDD197B-23EA-9D40-99D2-FCE213FB1234}" type="datetimeFigureOut">
              <a:rPr lang="en-US" smtClean="0"/>
              <a:t>2/29/2012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48A8C5C5-A325-BC49-A2C4-F072016B007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Possible Topics/Essential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Anorexia</a:t>
            </a:r>
          </a:p>
          <a:p>
            <a:r>
              <a:rPr lang="en-US" dirty="0" smtClean="0"/>
              <a:t>Organic Foods/Farming</a:t>
            </a:r>
          </a:p>
          <a:p>
            <a:r>
              <a:rPr lang="en-US" dirty="0" smtClean="0"/>
              <a:t>Different kinds of diets</a:t>
            </a:r>
          </a:p>
          <a:p>
            <a:r>
              <a:rPr lang="en-US" dirty="0" smtClean="0"/>
              <a:t>Exercise </a:t>
            </a:r>
          </a:p>
          <a:p>
            <a:r>
              <a:rPr lang="en-US" dirty="0" smtClean="0"/>
              <a:t>Restaurants (ex. McDonald’s unhealthy food/controversy)</a:t>
            </a:r>
          </a:p>
          <a:p>
            <a:r>
              <a:rPr lang="en-US" dirty="0" smtClean="0"/>
              <a:t>Cultural traditions involving food</a:t>
            </a:r>
          </a:p>
          <a:p>
            <a:r>
              <a:rPr lang="en-US" dirty="0" smtClean="0"/>
              <a:t>School lunches—are they healthy?  What is being done to make them healthy?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influence of family meals</a:t>
            </a:r>
          </a:p>
          <a:p>
            <a:r>
              <a:rPr lang="en-US" dirty="0" smtClean="0"/>
              <a:t>The “Freshman 15”</a:t>
            </a:r>
          </a:p>
          <a:p>
            <a:r>
              <a:rPr lang="en-US" dirty="0" smtClean="0"/>
              <a:t>How does the media affect body image/eating habits?</a:t>
            </a:r>
          </a:p>
          <a:p>
            <a:r>
              <a:rPr lang="en-US" dirty="0" smtClean="0"/>
              <a:t>Athletes and their weight issue (ex. Wrestling)</a:t>
            </a:r>
          </a:p>
          <a:p>
            <a:r>
              <a:rPr lang="en-US" dirty="0" smtClean="0"/>
              <a:t>Advertisement effects on body image</a:t>
            </a:r>
          </a:p>
          <a:p>
            <a:r>
              <a:rPr lang="en-US" dirty="0" smtClean="0"/>
              <a:t>Should there be an extra tax put on fatty foods?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262</TotalTime>
  <Words>83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Infusion</vt:lpstr>
      <vt:lpstr>Other Possible Topics/Essential Questions</vt:lpstr>
    </vt:vector>
  </TitlesOfParts>
  <Company>St. John Fisher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Possible Topics/Essential Questions</dc:title>
  <dc:creator>Mallory Blaszczak</dc:creator>
  <cp:lastModifiedBy>Green, Synthia N</cp:lastModifiedBy>
  <cp:revision>1</cp:revision>
  <dcterms:created xsi:type="dcterms:W3CDTF">2012-02-29T06:02:11Z</dcterms:created>
  <dcterms:modified xsi:type="dcterms:W3CDTF">2012-02-29T17:14:45Z</dcterms:modified>
</cp:coreProperties>
</file>