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66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 snapToGrid="0" snapToObjects="1"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2E9A-E9BF-4545-973F-15ED45445438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5D02-4380-4EB4-AF8B-96AECD57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picture -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picture -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picture – Link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-</a:t>
            </a:r>
            <a:r>
              <a:rPr lang="en-US" baseline="0" dirty="0" smtClean="0"/>
              <a:t> linked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picture -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Right picture -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5D02-4380-4EB4-AF8B-96AECD57F2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0D6106-A716-F647-A0E3-8091391461E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7906F7-E004-114C-8E46-6D20FE17CC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youtube.com/watch?v=fG1iCCS7gDo&amp;feature=results_video&amp;playnext=1&amp;list=PL99EA32956AB08A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ford-defends-nixon-pard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Lw8qsnH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QKinDucjf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YASjRMEWe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6OCqF1afNlM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600200"/>
            <a:ext cx="8843749" cy="4882487"/>
          </a:xfrm>
        </p:spPr>
        <p:txBody>
          <a:bodyPr/>
          <a:lstStyle/>
          <a:p>
            <a:r>
              <a:rPr lang="en-US" sz="4000" dirty="0" smtClean="0"/>
              <a:t>Have out Nixon reflection writing to check</a:t>
            </a:r>
          </a:p>
          <a:p>
            <a:r>
              <a:rPr lang="en-US" sz="4000" dirty="0" smtClean="0"/>
              <a:t>Gerald Ford notes and video clips</a:t>
            </a:r>
          </a:p>
          <a:p>
            <a:r>
              <a:rPr lang="en-US" sz="4000" dirty="0" smtClean="0"/>
              <a:t>Jimmy Carter notes and video clips</a:t>
            </a:r>
          </a:p>
          <a:p>
            <a:r>
              <a:rPr lang="en-US" sz="4000" dirty="0" smtClean="0"/>
              <a:t>Iran Hostage Crisis reading &amp; questions</a:t>
            </a:r>
          </a:p>
          <a:p>
            <a:r>
              <a:rPr lang="en-US" sz="4000" dirty="0" smtClean="0"/>
              <a:t>Daily Reflection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05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1980 - Iran Hostage Crisis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1670"/>
            <a:ext cx="5177237" cy="49444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Iranian militants stormed the US Embassy in Tehran as protest against US influence in Iranian affairs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52 Americans were held hostage in Iran for over a year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8" y="4258101"/>
            <a:ext cx="3136180" cy="235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37" y="1468272"/>
            <a:ext cx="3310655" cy="37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18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1980 - Olympic Boycott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5602405" cy="48842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Russians invaded Afghanistan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protest, Carter decided America will not participate in the Moscow Olympics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American boycott in Olympic history 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5" y="1417638"/>
            <a:ext cx="2811439" cy="378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1" y="4066072"/>
            <a:ext cx="3412720" cy="25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2562"/>
            <a:ext cx="4419600" cy="160032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Gerald Ford</a:t>
            </a:r>
            <a:endParaRPr lang="en-US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2" y="1440691"/>
            <a:ext cx="4113947" cy="411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41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1974 - Ford Pardons Nixon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048"/>
            <a:ext cx="8229600" cy="51981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Pardoned Nixon for any crimes committed while in office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Pardon = official forgiveness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Ford hoped to heal the nation, but his move further divided the country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Some believed he had cut a deal with Nixon.  Ford denied the allegation. 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media.web.britannica.com/eb-media/65/665-004-395436A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8" y="3855909"/>
            <a:ext cx="3105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ntcorner.com/wp-content/uploads/2009/06/nix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76" y="4128728"/>
            <a:ext cx="3350525" cy="2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0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1974 - Economic Troubles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764"/>
            <a:ext cx="8229600" cy="4993399"/>
          </a:xfrm>
        </p:spPr>
        <p:txBody>
          <a:bodyPr/>
          <a:lstStyle/>
          <a:p>
            <a:r>
              <a:rPr lang="en-US" dirty="0" smtClean="0"/>
              <a:t>Inflation and unemployment were high</a:t>
            </a:r>
          </a:p>
          <a:p>
            <a:pPr lvl="1"/>
            <a:r>
              <a:rPr lang="en-US" i="1" dirty="0" smtClean="0"/>
              <a:t>Inflation = rising prices on goods</a:t>
            </a:r>
          </a:p>
          <a:p>
            <a:r>
              <a:rPr lang="en-US" dirty="0" smtClean="0"/>
              <a:t>Ford tried to fix it by cutting spending and encouraging America to be less dependent on foreign nations for goods and oil</a:t>
            </a:r>
          </a:p>
          <a:p>
            <a:pPr lvl="1"/>
            <a:r>
              <a:rPr lang="en-US" sz="1600" i="1" dirty="0" smtClean="0"/>
              <a:t>“Here </a:t>
            </a:r>
            <a:r>
              <a:rPr lang="en-US" sz="1600" i="1" dirty="0"/>
              <a:t>is what we must do, what each and every one of you can do: To help increase food and lower prices, grow more and waste less; to help save scarce fuel in the energy crisis, drive less, heat </a:t>
            </a:r>
            <a:r>
              <a:rPr lang="en-US" sz="1600" i="1" dirty="0" smtClean="0"/>
              <a:t>less.”</a:t>
            </a:r>
          </a:p>
        </p:txBody>
      </p:sp>
      <p:pic>
        <p:nvPicPr>
          <p:cNvPr id="2050" name="Picture 2" descr="http://cdn.crooksandliars.com/files/uploads/2009/11/pol-win_759b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4188989"/>
            <a:ext cx="2246431" cy="22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oogle.com/url?source=imglanding&amp;ct=img&amp;q=http://biggovernment.com/files/2011/02/gas-shortage-1979.png&amp;sa=X&amp;ei=Q6GWT9j7F4fF6QHNy6i8Dg&amp;ved=0CAwQ8wc&amp;usg=AFQjCNF9Rb2CC2u2_EuMzltnWWrS2IWg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77" y="4188989"/>
            <a:ext cx="3238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91333"/>
            <a:ext cx="2655367" cy="282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Jimmy Carter 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71" y="664191"/>
            <a:ext cx="3627462" cy="53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47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Draft Dodgers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471"/>
            <a:ext cx="766321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Carter offered a full pardon to everyone who had avoided the Vietnam War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</a:t>
            </a:r>
            <a:r>
              <a:rPr lang="en-US" smtClean="0"/>
              <a:t>ome </a:t>
            </a:r>
            <a:r>
              <a:rPr lang="en-US" dirty="0" smtClean="0"/>
              <a:t>people saw this as an apology for an unjust war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Others saw it as disrespectful to the men who did serve</a:t>
            </a:r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" y="3840814"/>
            <a:ext cx="3774077" cy="246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0069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7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1978 - Camp David Accords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04" y="1337482"/>
            <a:ext cx="4142096" cy="5090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series of meetings between the leaders of Egypt and Israel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Intended to bring peace to the </a:t>
            </a:r>
            <a:r>
              <a:rPr lang="en-US" dirty="0"/>
              <a:t>M</a:t>
            </a:r>
            <a:r>
              <a:rPr lang="en-US" dirty="0" smtClean="0"/>
              <a:t>iddle </a:t>
            </a:r>
            <a:r>
              <a:rPr lang="en-US" dirty="0"/>
              <a:t>E</a:t>
            </a:r>
            <a:r>
              <a:rPr lang="en-US" dirty="0" smtClean="0"/>
              <a:t>ast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Established an alliance between Israel, Egypt, and the U.S.  </a:t>
            </a:r>
          </a:p>
          <a:p>
            <a:endParaRPr lang="en-US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042"/>
            <a:ext cx="4025094" cy="321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887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Environmental 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rotection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7" y="1173708"/>
            <a:ext cx="8229600" cy="4952456"/>
          </a:xfrm>
        </p:spPr>
        <p:txBody>
          <a:bodyPr/>
          <a:lstStyle/>
          <a:p>
            <a:r>
              <a:rPr lang="en-US" dirty="0" smtClean="0"/>
              <a:t>Created programs to clean up toxic waste dumps around the country</a:t>
            </a:r>
          </a:p>
          <a:p>
            <a:r>
              <a:rPr lang="en-US" dirty="0" smtClean="0"/>
              <a:t>Installed solar panels on the White House roof </a:t>
            </a:r>
          </a:p>
          <a:p>
            <a:r>
              <a:rPr lang="en-US" dirty="0" smtClean="0"/>
              <a:t>Created the protected wilderness areas in Alaska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8" y="2995121"/>
            <a:ext cx="3600805" cy="222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6" y="2865962"/>
            <a:ext cx="2763032" cy="21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newscientist.com/blogs/shortsharpscience/white%20house%20solar%20pan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17" y="4107268"/>
            <a:ext cx="3799889" cy="25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35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1979 - Oil Crisis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5"/>
            <a:ext cx="8229600" cy="49388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OPEC (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 smtClean="0"/>
              <a:t>rganization of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etroleum </a:t>
            </a:r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n-US" dirty="0" smtClean="0"/>
              <a:t>xporting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 smtClean="0"/>
              <a:t>ountries) cut off America’s oil supply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Gas and heating prices went up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America experienced an “energy crisis”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2" y="3715445"/>
            <a:ext cx="3893166" cy="28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6" y="3825659"/>
            <a:ext cx="4046560" cy="27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573</TotalTime>
  <Words>383</Words>
  <Application>Microsoft Office PowerPoint</Application>
  <PresentationFormat>On-screen Show (4:3)</PresentationFormat>
  <Paragraphs>54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Agenda</vt:lpstr>
      <vt:lpstr>Gerald Ford</vt:lpstr>
      <vt:lpstr>1974 - Ford Pardons Nixon</vt:lpstr>
      <vt:lpstr>1974 - Economic Troubles</vt:lpstr>
      <vt:lpstr>Jimmy Carter </vt:lpstr>
      <vt:lpstr>Draft Dodgers</vt:lpstr>
      <vt:lpstr>1978 - Camp David Accords</vt:lpstr>
      <vt:lpstr>Environmental Protection</vt:lpstr>
      <vt:lpstr>1979 - Oil Crisis</vt:lpstr>
      <vt:lpstr>1980 - Iran Hostage Crisis</vt:lpstr>
      <vt:lpstr>1980 - Olympic Boycott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Gerald Ford</dc:title>
  <dc:creator>Johnannes Haensch</dc:creator>
  <cp:lastModifiedBy>Locker, Lori</cp:lastModifiedBy>
  <cp:revision>23</cp:revision>
  <dcterms:created xsi:type="dcterms:W3CDTF">2012-04-23T10:24:40Z</dcterms:created>
  <dcterms:modified xsi:type="dcterms:W3CDTF">2013-04-12T15:04:00Z</dcterms:modified>
</cp:coreProperties>
</file>