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9" r:id="rId3"/>
    <p:sldId id="260" r:id="rId4"/>
    <p:sldId id="257" r:id="rId5"/>
    <p:sldId id="258" r:id="rId6"/>
    <p:sldId id="263" r:id="rId7"/>
    <p:sldId id="264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324" autoAdjust="0"/>
  </p:normalViewPr>
  <p:slideViewPr>
    <p:cSldViewPr>
      <p:cViewPr>
        <p:scale>
          <a:sx n="77" d="100"/>
          <a:sy n="77" d="100"/>
        </p:scale>
        <p:origin x="-222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7E2A39-0205-437B-866D-FF71281EC354}" type="datetimeFigureOut">
              <a:rPr lang="en-US" smtClean="0"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0FFFDA-C4F8-4E52-A76D-EF57C1467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226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EA89A-712E-4233-97DF-B44668BA552E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5DC664-60FA-402B-942D-45B11C79BD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960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C664-60FA-402B-942D-45B11C79BD6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2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C664-60FA-402B-942D-45B11C79BD60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28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William Lloyd Garrison</a:t>
            </a:r>
            <a:r>
              <a:rPr lang="en-US" baseline="0" dirty="0" smtClean="0"/>
              <a:t> –founded American Anti-Slavery Society; founded anti-slavery newspaper “the Liberator”; demanded “immediate emancipation”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Frederick Douglass – former slave; wrote books about his experiences as a slave; published “The North Star” anti-slavery paper; met with Abraham Lincoln about treatment of black soldiers during Civil War; buried in Mount Hope </a:t>
            </a:r>
            <a:r>
              <a:rPr lang="en-US" baseline="0" dirty="0" err="1" smtClean="0"/>
              <a:t>Cemetary</a:t>
            </a:r>
            <a:r>
              <a:rPr lang="en-US" baseline="0" dirty="0" smtClean="0"/>
              <a:t> in Rochester </a:t>
            </a:r>
            <a:endParaRPr lang="en-US" dirty="0" smtClean="0"/>
          </a:p>
          <a:p>
            <a:endParaRPr lang="en-US" baseline="0" dirty="0" smtClean="0"/>
          </a:p>
          <a:p>
            <a:r>
              <a:rPr lang="en-US" dirty="0" smtClean="0"/>
              <a:t>Harriet Beecher Stowe – wrote</a:t>
            </a:r>
            <a:r>
              <a:rPr lang="en-US" baseline="0" dirty="0" smtClean="0"/>
              <a:t> “Uncle Tom’s Cabin”, supported Underground Railroad</a:t>
            </a:r>
          </a:p>
          <a:p>
            <a:endParaRPr lang="en-US" baseline="0" dirty="0" smtClean="0"/>
          </a:p>
          <a:p>
            <a:r>
              <a:rPr lang="en-US" baseline="0" dirty="0" smtClean="0"/>
              <a:t>John Brown – worked to prevent slaves’ capture after Fugitive Slave Act was passed; led anti-slavery massacre during “Bleeding Kansas”; led raid on Harper’s Ferry in attempt to start armed slave revolt – was later tried for treason and hung.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C664-60FA-402B-942D-45B11C79BD60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C664-60FA-402B-942D-45B11C79BD6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329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Neal Dow – mayor of Portland, Maine;</a:t>
            </a:r>
            <a:r>
              <a:rPr lang="en-US" baseline="0" dirty="0" smtClean="0"/>
              <a:t> helped pass one of the first laws in the nation making Maine a dry state</a:t>
            </a:r>
          </a:p>
          <a:p>
            <a:endParaRPr lang="en-US" dirty="0" smtClean="0"/>
          </a:p>
          <a:p>
            <a:r>
              <a:rPr lang="en-US" dirty="0" smtClean="0"/>
              <a:t>Carrie</a:t>
            </a:r>
            <a:r>
              <a:rPr lang="en-US" baseline="0" dirty="0" smtClean="0"/>
              <a:t> Nation – known for her support of the movement through vandalism – she would enter places that served alcohol and attack the bar with a hatchet</a:t>
            </a:r>
          </a:p>
          <a:p>
            <a:endParaRPr lang="en-US" dirty="0" smtClean="0"/>
          </a:p>
          <a:p>
            <a:r>
              <a:rPr lang="en-US" baseline="0" dirty="0" smtClean="0"/>
              <a:t>Henry </a:t>
            </a:r>
            <a:r>
              <a:rPr lang="en-US" baseline="0" dirty="0" err="1" smtClean="0"/>
              <a:t>Cogswell</a:t>
            </a:r>
            <a:r>
              <a:rPr lang="en-US" baseline="0" dirty="0" smtClean="0"/>
              <a:t> – originally a dentist; believed that if people had access to cold drinking water, they wouldn’t want to drink alcohol; wanted to build one public drinking fountain for every 100 saloons across the US (5 still stand; 7 were torn down – including ones in Rochester and Buffalo)</a:t>
            </a:r>
          </a:p>
          <a:p>
            <a:endParaRPr lang="en-US" baseline="0" dirty="0" smtClean="0"/>
          </a:p>
          <a:p>
            <a:r>
              <a:rPr lang="en-US" baseline="0" dirty="0" smtClean="0"/>
              <a:t>Mary Hunt – Superintendent of the Women’s Christian Temperance Union; wanted laws passed that would ensure that textbooks teach every school child about abstinence and alcohol prohibition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C664-60FA-402B-942D-45B11C79BD6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C664-60FA-402B-942D-45B11C79BD6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54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Horace Mann – fought</a:t>
            </a:r>
            <a:r>
              <a:rPr lang="en-US" baseline="0" dirty="0" smtClean="0"/>
              <a:t> for free public education across country (it was only in NE)</a:t>
            </a:r>
          </a:p>
          <a:p>
            <a:endParaRPr lang="en-US" baseline="0" dirty="0" smtClean="0"/>
          </a:p>
          <a:p>
            <a:r>
              <a:rPr lang="en-US" baseline="0" dirty="0" smtClean="0"/>
              <a:t>Dr. Samuel Gridley Howe – started a school for the blind in Boston, MA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Thomas Gallaudet – Started school for the Deaf in Hartford, 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C664-60FA-402B-942D-45B11C79BD6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C664-60FA-402B-942D-45B11C79BD6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6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Jungle by Upton Sinclair</a:t>
            </a:r>
            <a:r>
              <a:rPr lang="en-US" baseline="0" dirty="0" smtClean="0"/>
              <a:t> – exposed the unsanitary conditions of the meatpacking industry in the US.  Led to passage of Meat Inspection Act and Pure Food &amp; Drug Act.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Treason of the Senate by David Graham Phillips – exposed corruption in the US Senate.  Led to 17</a:t>
            </a:r>
            <a:r>
              <a:rPr lang="en-US" baseline="30000" dirty="0" smtClean="0"/>
              <a:t>th</a:t>
            </a:r>
            <a:r>
              <a:rPr lang="en-US" baseline="0" dirty="0" smtClean="0"/>
              <a:t> Amendment (direct election of US Senators).</a:t>
            </a:r>
          </a:p>
          <a:p>
            <a:endParaRPr lang="en-US" baseline="0" dirty="0" smtClean="0"/>
          </a:p>
          <a:p>
            <a:r>
              <a:rPr lang="en-US" baseline="0" dirty="0" smtClean="0"/>
              <a:t>History of the Standard Oil Company by Ida Tarbell – exposed </a:t>
            </a:r>
            <a:r>
              <a:rPr lang="en-US" baseline="0" smtClean="0"/>
              <a:t>the shady </a:t>
            </a:r>
            <a:r>
              <a:rPr lang="en-US" baseline="0" dirty="0" smtClean="0"/>
              <a:t>business practices of John D. Rockefeller’s Standard Oil Company</a:t>
            </a:r>
          </a:p>
          <a:p>
            <a:endParaRPr lang="en-US" baseline="0" dirty="0" smtClean="0"/>
          </a:p>
          <a:p>
            <a:r>
              <a:rPr lang="en-US" baseline="0" dirty="0" smtClean="0"/>
              <a:t>How the Other Half Lives by </a:t>
            </a:r>
            <a:r>
              <a:rPr lang="en-US" baseline="0" dirty="0" err="1" smtClean="0"/>
              <a:t>Jocob</a:t>
            </a:r>
            <a:r>
              <a:rPr lang="en-US" baseline="0" dirty="0" smtClean="0"/>
              <a:t> Riis – described the poor living conditions of immigrants in NYC slums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5DC664-60FA-402B-942D-45B11C79BD6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86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BAD7C71-793C-4123-8DA0-644CFC7C6118}" type="datetimeFigureOut">
              <a:rPr lang="en-US" smtClean="0"/>
              <a:pPr/>
              <a:t>10/23/2013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7D67C6A-3F7A-4E06-BA47-1F88161DC7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381000"/>
            <a:ext cx="8839200" cy="175260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Early Reform Movements</a:t>
            </a:r>
            <a:br>
              <a:rPr lang="en-US" sz="6000" dirty="0" smtClean="0"/>
            </a:br>
            <a:endParaRPr lang="en-US" sz="31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2819400"/>
            <a:ext cx="8839200" cy="17526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sz="3600" smtClean="0"/>
              <a:t>1830-1900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 Movement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Wanted to end slavery</a:t>
            </a:r>
          </a:p>
          <a:p>
            <a:pPr lvl="1"/>
            <a:r>
              <a:rPr lang="en-US" dirty="0" smtClean="0"/>
              <a:t>Wanted to free current slaves and end future enslavement</a:t>
            </a:r>
          </a:p>
          <a:p>
            <a:pPr lvl="1"/>
            <a:r>
              <a:rPr lang="en-US" dirty="0" smtClean="0"/>
              <a:t>Many believed it was morally wrong and violated human rights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419600"/>
            <a:ext cx="1828800" cy="214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191000"/>
            <a:ext cx="24384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05600" y="3943350"/>
            <a:ext cx="2242038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67600" y="4343400"/>
            <a:ext cx="16764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Abolitionists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190294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5814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William Lloyd Garrison</a:t>
            </a:r>
            <a:endParaRPr lang="en-US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038600"/>
            <a:ext cx="16764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65194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Harriet Beecher Stowe</a:t>
            </a:r>
            <a:endParaRPr lang="en-US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1447801"/>
            <a:ext cx="15240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400800" y="3657600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Frederick Douglass</a:t>
            </a:r>
            <a:endParaRPr lang="en-US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086600" y="6519446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John Brown</a:t>
            </a:r>
            <a:endParaRPr lang="en-US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828800" y="1447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Started Amer. Anti-Slavery Society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Wrote “The Liberator”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76400" y="41148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400" b="1" dirty="0" smtClean="0">
                <a:solidFill>
                  <a:srgbClr val="002060"/>
                </a:solidFill>
              </a:rPr>
              <a:t> </a:t>
            </a:r>
            <a:r>
              <a:rPr lang="en-US" sz="1600" b="1" dirty="0" smtClean="0">
                <a:solidFill>
                  <a:srgbClr val="002060"/>
                </a:solidFill>
              </a:rPr>
              <a:t>Wrote “Uncle Tom’s Cabin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Supported Underground Railroad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6200" y="57150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Led raid at Harper’s Ferry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Tried to prevent capture of slaves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038600" y="2819400"/>
            <a:ext cx="358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Wrote about his slave experiences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Published “The North Star”</a:t>
            </a:r>
            <a:endParaRPr lang="en-US" sz="1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Temperance Movement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75191"/>
            <a:ext cx="8839200" cy="4625609"/>
          </a:xfrm>
        </p:spPr>
        <p:txBody>
          <a:bodyPr/>
          <a:lstStyle/>
          <a:p>
            <a:r>
              <a:rPr lang="en-US" sz="4400" dirty="0" smtClean="0"/>
              <a:t>Wanted to make alcohol illegal</a:t>
            </a:r>
          </a:p>
          <a:p>
            <a:pPr lvl="1"/>
            <a:r>
              <a:rPr lang="en-US" dirty="0" smtClean="0"/>
              <a:t>Believed alcohol hurt people physically and mentally</a:t>
            </a:r>
          </a:p>
          <a:p>
            <a:pPr lvl="1"/>
            <a:r>
              <a:rPr lang="en-US" dirty="0" smtClean="0"/>
              <a:t>Blamed alcohol for the breakup of families</a:t>
            </a:r>
          </a:p>
          <a:p>
            <a:pPr lvl="1"/>
            <a:r>
              <a:rPr lang="en-US" dirty="0" smtClean="0"/>
              <a:t>Thought that poverty was caused by alcohol</a:t>
            </a:r>
            <a:endParaRPr lang="en-US" dirty="0"/>
          </a:p>
        </p:txBody>
      </p:sp>
      <p:pic>
        <p:nvPicPr>
          <p:cNvPr id="4" name="Picture 5" descr="anti-alcoh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4114800"/>
            <a:ext cx="2362200" cy="251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3812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4267200"/>
            <a:ext cx="23812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Temperance Leaders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447800"/>
            <a:ext cx="1800225" cy="2630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24400" y="3742297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Carrie Nation</a:t>
            </a:r>
            <a:endParaRPr lang="en-US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71600"/>
            <a:ext cx="2385391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-228600" y="350520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Neal S. Dow</a:t>
            </a:r>
          </a:p>
          <a:p>
            <a:pPr algn="ctr"/>
            <a:r>
              <a:rPr lang="en-US" b="1" dirty="0" smtClean="0">
                <a:solidFill>
                  <a:srgbClr val="FFFF00"/>
                </a:solidFill>
                <a:latin typeface="Arial Black" pitchFamily="34" charset="0"/>
              </a:rPr>
              <a:t>“Napoleon of Temperance”</a:t>
            </a:r>
            <a:endParaRPr lang="en-US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4165023"/>
            <a:ext cx="1905000" cy="269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465173" y="4165023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Arial Black" pitchFamily="34" charset="0"/>
              </a:rPr>
              <a:t>Henry </a:t>
            </a:r>
            <a:r>
              <a:rPr lang="en-US" sz="1600" b="1" dirty="0" err="1" smtClean="0">
                <a:solidFill>
                  <a:srgbClr val="FFFF00"/>
                </a:solidFill>
                <a:latin typeface="Arial Black" pitchFamily="34" charset="0"/>
              </a:rPr>
              <a:t>Cogswell</a:t>
            </a:r>
            <a:endParaRPr lang="en-US" sz="1600" b="1" dirty="0">
              <a:solidFill>
                <a:srgbClr val="FFFF00"/>
              </a:solidFill>
              <a:latin typeface="Arial Black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86600" y="3895344"/>
            <a:ext cx="2057400" cy="296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6972300" y="3726067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Arial Black" pitchFamily="34" charset="0"/>
              </a:rPr>
              <a:t>Mary Hunt</a:t>
            </a:r>
            <a:endParaRPr lang="en-US" sz="1600" b="1" dirty="0">
              <a:latin typeface="Arial Black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62200" y="15240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Mayor of Portland, ME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Passed law making Maine a dry state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05600" y="1600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Support through vandalism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Attacked bars w a hatchet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2133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Cold drinking water = no desire for alcohol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Built drinking fountains across US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5288340"/>
            <a:ext cx="2133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 Women’s Christian Temperance Union</a:t>
            </a:r>
          </a:p>
          <a:p>
            <a:pPr algn="r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002060"/>
                </a:solidFill>
              </a:rPr>
              <a:t>Schoolbooks should teach about abstinence and prohibition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Educational Reform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Wanted free, public education for all</a:t>
            </a:r>
          </a:p>
          <a:p>
            <a:pPr lvl="1"/>
            <a:r>
              <a:rPr lang="en-US" dirty="0" smtClean="0"/>
              <a:t>Fought for specialized schools for students with disabilities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495800"/>
            <a:ext cx="326503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3152775" cy="236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educational reformers</a:t>
            </a:r>
            <a:endParaRPr lang="en-US" dirty="0"/>
          </a:p>
        </p:txBody>
      </p:sp>
      <p:pic>
        <p:nvPicPr>
          <p:cNvPr id="5" name="Picture 5" descr="man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524000"/>
            <a:ext cx="2622884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657600" y="4821823"/>
            <a:ext cx="2057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Horace Mann</a:t>
            </a:r>
            <a:endParaRPr lang="en-US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7" name="Picture 5" descr="SamuelGridleyHow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3352800"/>
            <a:ext cx="259980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6200" y="2908012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Dr. Samuel Gridley Howe</a:t>
            </a:r>
            <a:endParaRPr lang="en-US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9" name="Picture 5" descr="thg-se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3276600"/>
            <a:ext cx="2632554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172200" y="2938046"/>
            <a:ext cx="2743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Arial Black" pitchFamily="34" charset="0"/>
              </a:rPr>
              <a:t>Thomas Gallaudet</a:t>
            </a:r>
            <a:endParaRPr lang="en-US" sz="1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9800" y="1600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sym typeface="Wingdings" pitchFamily="2" charset="2"/>
              </a:rPr>
              <a:t>&lt;-- Free public education across the country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19400" y="52578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sym typeface="Wingdings" pitchFamily="2" charset="2"/>
              </a:rPr>
              <a:t>&lt;-- School for the blind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6096000"/>
            <a:ext cx="2819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sym typeface="Wingdings" pitchFamily="2" charset="2"/>
              </a:rPr>
              <a:t>School for the deaf 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Muckrakers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Journalists who exposed corruption in business and politics</a:t>
            </a:r>
          </a:p>
          <a:p>
            <a:pPr lvl="1"/>
            <a:r>
              <a:rPr lang="en-US" dirty="0" smtClean="0"/>
              <a:t>Helped the public see what was going on so that people would fight for change</a:t>
            </a:r>
            <a:endParaRPr lang="en-US" dirty="0"/>
          </a:p>
        </p:txBody>
      </p:sp>
      <p:pic>
        <p:nvPicPr>
          <p:cNvPr id="1026" name="Picture 2" descr="http://www.larry-adams.com/images/Muckrake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54670"/>
            <a:ext cx="1752600" cy="199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.istockimg.com/file_thumbview_approve/17273488/1/17273488-writing-silhouett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16" y="4669130"/>
            <a:ext cx="23622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528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251062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Important Muckraker Publications</a:t>
            </a:r>
            <a:endParaRPr lang="en-US" sz="4400" dirty="0"/>
          </a:p>
        </p:txBody>
      </p:sp>
      <p:pic>
        <p:nvPicPr>
          <p:cNvPr id="2050" name="Picture 2" descr="http://www.capitalcentury.com/jung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8" y="3354602"/>
            <a:ext cx="2011891" cy="308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overs.openlibrary.org/w/id/313809-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200400"/>
            <a:ext cx="2020894" cy="3187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enate.gov/artandhistory/history/resources/graphic/large/TreasonSena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146" y="1694748"/>
            <a:ext cx="1891099" cy="3011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s.betterworldbooks.com/014/How-the-Other-Half-Lives-978014043679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1828800"/>
            <a:ext cx="1990725" cy="309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57400" y="5943600"/>
            <a:ext cx="236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sym typeface="Wingdings" pitchFamily="2" charset="2"/>
              </a:rPr>
              <a:t>&lt;-- Meatpacking industry was gross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18288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sym typeface="Wingdings" pitchFamily="2" charset="2"/>
              </a:rPr>
              <a:t>US Senate was corrupt 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77000" y="5791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sym typeface="Wingdings" pitchFamily="2" charset="2"/>
              </a:rPr>
              <a:t>&lt;-- Shady business by Rockefeller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21336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b="1" dirty="0" smtClean="0">
                <a:solidFill>
                  <a:srgbClr val="002060"/>
                </a:solidFill>
                <a:sym typeface="Wingdings" pitchFamily="2" charset="2"/>
              </a:rPr>
              <a:t>Immigrants lived in bad conditions </a:t>
            </a:r>
            <a:endParaRPr lang="en-US" sz="1600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3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878</TotalTime>
  <Words>685</Words>
  <Application>Microsoft Office PowerPoint</Application>
  <PresentationFormat>On-screen Show (4:3)</PresentationFormat>
  <Paragraphs>92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Module</vt:lpstr>
      <vt:lpstr>Early Reform Movements </vt:lpstr>
      <vt:lpstr>Abolition Movement</vt:lpstr>
      <vt:lpstr>Abolitionists</vt:lpstr>
      <vt:lpstr>Temperance Movement</vt:lpstr>
      <vt:lpstr>Temperance Leaders</vt:lpstr>
      <vt:lpstr>Educational Reform</vt:lpstr>
      <vt:lpstr>Important educational reformers</vt:lpstr>
      <vt:lpstr>Muckrakers</vt:lpstr>
      <vt:lpstr>Important Muckraker Publications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Early Reform Movements</dc:title>
  <dc:creator>Sandra Brindisi Johnville</dc:creator>
  <cp:lastModifiedBy>Locker, Lori</cp:lastModifiedBy>
  <cp:revision>31</cp:revision>
  <dcterms:created xsi:type="dcterms:W3CDTF">2011-08-28T07:12:37Z</dcterms:created>
  <dcterms:modified xsi:type="dcterms:W3CDTF">2013-10-23T18:17:30Z</dcterms:modified>
</cp:coreProperties>
</file>