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8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69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5" r:id="rId28"/>
    <p:sldId id="286" r:id="rId29"/>
    <p:sldId id="281" r:id="rId30"/>
    <p:sldId id="282" r:id="rId31"/>
    <p:sldId id="283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FF00"/>
    <a:srgbClr val="9933FF"/>
    <a:srgbClr val="660033"/>
    <a:srgbClr val="008080"/>
    <a:srgbClr val="9900CC"/>
    <a:srgbClr val="33CCFF"/>
    <a:srgbClr val="FF3399"/>
    <a:srgbClr val="00CC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2" autoAdjust="0"/>
  </p:normalViewPr>
  <p:slideViewPr>
    <p:cSldViewPr>
      <p:cViewPr>
        <p:scale>
          <a:sx n="66" d="100"/>
          <a:sy n="66" d="100"/>
        </p:scale>
        <p:origin x="-1284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A65-AC0E-48AD-B7D5-21284FD287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C35C3-396F-49A9-AF13-D7C2AD2E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9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C35C3-396F-49A9-AF13-D7C2AD2E04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9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0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4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6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0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7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5FD9-46A3-4F7B-98E5-8AE33FA49545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02AA-AE07-482D-A348-F259BB3C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/url?sa=i&amp;rct=j&amp;q=&amp;esrc=s&amp;frm=1&amp;source=images&amp;cd=&amp;cad=rja&amp;uact=8&amp;docid=NWOoBND1RKMIMM&amp;tbnid=qSEpooKCmjCZMM:&amp;ved=0CAUQjRw&amp;url=http://www.clker.com/clipart-my-rainbow.html&amp;ei=tTWdU4frGJGosATN7oE4&amp;bvm=bv.68911936,d.aWw&amp;psig=AFQjCNFnfQdsRcJtvFimS75yaOqOJlcK3Q&amp;ust=140289819168526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drooling%20monster%20free%20clipart&amp;source=images&amp;cd=&amp;cad=rja&amp;uact=8&amp;docid=1a5LcMm5F3pBHM&amp;tbnid=luZVTr9ZsFPNoM:&amp;ved=0CAUQjRw&amp;url=http://www.fg-a.com/halloween6.shtml&amp;ei=YVigU53zM8mqyAStjYJI&amp;psig=AFQjCNGQDIYW3zMlYggpAqBC2sFjrRs8Ig&amp;ust=14031037125256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google.com/url?sa=i&amp;rct=j&amp;q=girl+reading+a+book+clipart&amp;source=images&amp;cd=&amp;cad=rja&amp;uact=8&amp;docid=WCnwtNTCyBm1RM&amp;tbnid=YYD-3XeeuQlQyM:&amp;ved=0CAUQjRw&amp;url=http://www.mycutegraphics.com/graphics/school/school-kids/poetry-center.html&amp;ei=X1egU7WvEYyNyAT30oHACg&amp;bvm=bv.68911936,d.aWw&amp;psig=AFQjCNFl_qAnmky5Uwxt-Tem2yBe8VOFXg&amp;ust=140310344908983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uact=8&amp;docid=CMnqVDrH_EYlHM&amp;tbnid=31QwdSm_mJFfDM:&amp;ved=0CAUQjRw&amp;url=http://www.shutterstock.com/video/clip-2974237-stock-footage-silhouette-of-parents-teaching-their-daughter-walking.html&amp;ei=mX6fU9-dNoWVyATsqYB4&amp;bvm=bv.68911936,d.aWw&amp;psig=AFQjCNHENIf5LQd_8SSm2dWxxARTVkYjzQ&amp;ust=1403047684463386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grizzly+bear+clip+art&amp;source=images&amp;cd=&amp;cad=rja&amp;uact=8&amp;docid=lcLnVVjsSu9hlM&amp;tbnid=MybQSyLQFW7V0M:&amp;ved=0CAUQjRw&amp;url=http://www.mycutegraphics.com/graphics/bear/grizzly-bear.html&amp;ei=qGSgU5bYF8GqyASI_IKYBg&amp;bvm=bv.68911936,d.aWw&amp;psig=AFQjCNGd8paTehAO3CNoUH4F6yb4i_x91Q&amp;ust=1403106847271050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hyperlink" Target="http://www.google.com/url?sa=i&amp;rct=j&amp;q=silly+kangaroo+clipart&amp;source=images&amp;cd=&amp;cad=rja&amp;uact=8&amp;docid=FKFNvEr7O9ApNM&amp;tbnid=nWIPDqWl7f3bNM:&amp;ved=0CAUQjRw&amp;url=http://funny-pictures.picphotos.net/cheerful-kangaroo-cartoon/cdn.vectorstock.com*i*composite*74,32*cute-kangaroo-cartoon-vector-1217432.jpg/&amp;ei=CGKgU9TmItijyASWjoDwCg&amp;bvm=bv.68911936,d.aWw&amp;psig=AFQjCNF-tVL1fh3CVcHVBpuBE-DHx-XX6Q&amp;ust=140310614237219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forget%20me%20not%20clip%20art&amp;source=images&amp;cd=&amp;cad=rja&amp;uact=8&amp;docid=rvvRLL72iVdJdM&amp;tbnid=HIKct8U7HaBZrM:&amp;ved=0CAUQjRw&amp;url=http://www.clipartbest.com/clipart-dcreGXxRi&amp;ei=VmOgU4H0J8yNyASamYHACA&amp;bvm=bv.68911936,d.aWw&amp;psig=AFQjCNG4nAMQuZivTICTW4VPOQmbnhHcPg&amp;ust=1403106490317762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jpeg"/><Relationship Id="rId10" Type="http://schemas.openxmlformats.org/officeDocument/2006/relationships/hyperlink" Target="http://www.google.com/url?sa=i&amp;rct=j&amp;q=sea+lion+clip+art&amp;source=images&amp;cd=&amp;cad=rja&amp;uact=8&amp;docid=aGIiscesULHczM&amp;tbnid=YhXT-yzVJly6ZM:&amp;ved=0CAUQjRw&amp;url=http://openclipart.org/detail/174437/seal-by-maw-174437&amp;ei=3WSgU9HYNYKnyAT6p4A4&amp;bvm=bv.68911936,d.aWw&amp;psig=AFQjCNGL50hCkh3Mkk-43yfHePtNtTCRJw&amp;ust=1403106904802444" TargetMode="External"/><Relationship Id="rId4" Type="http://schemas.openxmlformats.org/officeDocument/2006/relationships/hyperlink" Target="http://www.google.com/url?sa=i&amp;rct=j&amp;q=silly%20koala%20clipart&amp;source=images&amp;cd=&amp;cad=rja&amp;uact=8&amp;docid=i75LOT8JXiegqM&amp;tbnid=4r3j0ZMCVC7HQM:&amp;ved=0CAUQjRw&amp;url=http://br.bestgraph.com/cliparts/koalas-1.html&amp;ei=kmKgU-CkDYOhyATQt4GIDQ&amp;bvm=bv.68911936,d.aWw&amp;psig=AFQjCNFCYSYbs0OZwC06hvfEJfVrSN4DrA&amp;ust=1403106290065868" TargetMode="Externa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girl%20thinking%20clipart&amp;source=images&amp;cd=&amp;cad=rja&amp;uact=8&amp;docid=4OQy91gC-_Jw4M&amp;tbnid=V3zrHllhiVhtWM:&amp;ved=0CAUQjRw&amp;url=http://www.dreamstime.com/stock-images-girl-geek-thinking-image37624964&amp;ei=P1ugU-jKCouSyAShwoCABQ&amp;bvm=bv.68911936,d.aWw&amp;psig=AFQjCNG42gHfvD9Gql93ci78VOpw6XWbOg&amp;ust=140310443838403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water+balloon+clip+art&amp;source=images&amp;cd=&amp;cad=rja&amp;uact=8&amp;docid=vfjTS-9_n1MfnM&amp;tbnid=ZpmgsRfimCRI7M:&amp;ved=&amp;url=http://www.picgifs.com/clip-art/playing-children/&amp;ei=TVygU5_CBta2yASB44DYAQ&amp;bvm=bv.68911936,d.aWw&amp;psig=AFQjCNEVtPkObPw5ntOsPbpjil48aLywBA&amp;ust=140310471751836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m/url?sa=i&amp;rct=j&amp;q=&amp;esrc=s&amp;frm=1&amp;source=images&amp;cd=&amp;cad=rja&amp;uact=8&amp;docid=krVTNK7sfDsSVM&amp;tbnid=eLYoW6Izu61IcM:&amp;ved=0CAUQjRw&amp;url=http://www.clipartlord.com/free-fruit-plate-clip-art/&amp;ei=dnydU7LPOYXNsQSJlIHADQ&amp;psig=AFQjCNEU1xX98IYDIMOu3P4PiYnkqjT1Fg&amp;ust=140291629991160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uact=8&amp;docid=eNPY5bjTZOx9CM&amp;tbnid=vuFHcWtguKQrVM:&amp;ved=0CAUQjRw&amp;url=http://www.dreamstime.com/stock-images-birds-singing-branch-illustration-image33376434&amp;ei=MXidU7u5L67hsAS394Bg&amp;bvm=bv.68911936,d.aWw&amp;psig=AFQjCNHlB_88Oft9koYzINTTjyW37qQrUg&amp;ust=14029152304373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frm=1&amp;source=images&amp;cd=&amp;cad=rja&amp;uact=8&amp;docid=M7yijFLaOsz4JM&amp;tbnid=JBXbzm9I0fFAYM:&amp;ved=0CAUQjRw&amp;url=https://www.etsy.com/listing/40351612/red-velvet-cupcake-clipart&amp;ei=CHmdU56EGZPksASYjYGQBg&amp;bvm=bv.68911936,d.aWw&amp;psig=AFQjCNGapwSozVfHS_lcjE6xzza_2xd5aA&amp;ust=1402915410936067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clipartof.com/portfolio/bnpdesignstudio/illustration/flowing-rainbow-background-over-white-3-209498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uact=8&amp;docid=nWDwr7p3iwJduM&amp;tbnid=dXbn91NY2asZcM:&amp;ved=0CAUQjRw&amp;url=http://dig.do/pptbackgrounds.net&amp;ei=IiCeU5jUOsqsyATRvIDwAw&amp;psig=AFQjCNECh5rj3wOTeZRvQWrUTnm6tlN3TA&amp;ust=140295822095186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nTcG8kzdmvdM7M&amp;tbnid=_SqgLzcyCNhj7M:&amp;ved=0CAUQjRw&amp;url=http://clipartist.info/clipart/xmas/caribou.svg.html&amp;ei=qC2dU6L4NsiwsQSgt4DIDA&amp;bvm=bv.68911936,d.aWw&amp;psig=AFQjCNFlgLuARIPoTyUvnkWp4mHtD3jinA&amp;ust=140289615995535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kgQ3LiFrXRTYVM&amp;tbnid=mS0BXDZbFlG5eM:&amp;ved=0CAUQjRw&amp;url=http://www.clipartof.com/gallery/clipart/happy_dance.html&amp;ei=ASeeU_TwA5CeyASx_oCwBg&amp;psig=AFQjCNEGZOtPpeLE3b44zIOr9hL0pfPfLQ&amp;ust=1402959966063990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12" Type="http://schemas.openxmlformats.org/officeDocument/2006/relationships/hyperlink" Target="http://www.google.com/url?sa=i&amp;rct=j&amp;q=&amp;esrc=s&amp;frm=1&amp;source=images&amp;cd=&amp;cad=rja&amp;uact=8&amp;docid=h4AnSWCJUR6QXM&amp;tbnid=YGQvcBcB6CWxMM:&amp;ved=0CAUQjRw&amp;url=http://www.gulfbreezefunplex.com/birthdays/pages/stuntman&amp;ei=RzSeU-blBo2iyASi2IHoDA&amp;bvm=bv.68911936,d.aWw&amp;psig=AFQjCNGT5nQvRb628n05-ov5HpSWxBtBng&amp;ust=1402963364855415" TargetMode="External"/><Relationship Id="rId2" Type="http://schemas.openxmlformats.org/officeDocument/2006/relationships/hyperlink" Target="http://www.google.com/url?sa=i&amp;rct=j&amp;q=&amp;esrc=s&amp;frm=1&amp;source=images&amp;cd=&amp;cad=rja&amp;uact=8&amp;docid=MbII8cqLdsCECM&amp;tbnid=bhBtl3gIPV1H0M:&amp;ved=0CAUQjRw&amp;url=http://bidulesdejulie.canalblog.com/archives/2014/04/17/29685765.html&amp;ei=UiKeU4LbEsipyAT-l4CgDQ&amp;bvm=bv.68911936,d.aWw&amp;psig=AFQjCNFA4jGCZF9gYE6k0sblDrFyqfGMWg&amp;ust=14029587429229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docid=gQuE4hEWKRY86M&amp;tbnid=GcHzS6PiPwh3YM:&amp;ved=0CAUQjRw&amp;url=http://www.dreamstime.com/stock-photos-spilled-popcorn-image17631983&amp;ei=VCaeU9CfEtGcyASw6ICwAw&amp;bvm=bv.68911936,d.aWw&amp;psig=AFQjCNHYCS3WnmFPkNYASg9DBH4tOm5nzg&amp;ust=1402959802422574" TargetMode="External"/><Relationship Id="rId11" Type="http://schemas.openxmlformats.org/officeDocument/2006/relationships/image" Target="../media/image35.gif"/><Relationship Id="rId5" Type="http://schemas.openxmlformats.org/officeDocument/2006/relationships/image" Target="../media/image32.png"/><Relationship Id="rId10" Type="http://schemas.openxmlformats.org/officeDocument/2006/relationships/hyperlink" Target="http://www.google.com/url?sa=i&amp;rct=j&amp;q=&amp;esrc=s&amp;frm=1&amp;source=images&amp;cd=&amp;cad=rja&amp;uact=8&amp;docid=b8W0mkboiSEVlM&amp;tbnid=GbzS1swgbB5qVM:&amp;ved=0CAUQjRw&amp;url=http://www.ps126mat.com/group_event_view.aspx?message_id%3Dc231394c-42a0-496a-ad2f-023b3d673701%26user_group_id%3De1bdc605-90aa-4da0-afc5-dd218716c43d&amp;ei=iSeeU-zGCYyvyASn34CICw&amp;psig=AFQjCNF0KeJ7RgsLC5kfYRkcu51OsWMKZg&amp;ust=1402960127692358" TargetMode="External"/><Relationship Id="rId4" Type="http://schemas.openxmlformats.org/officeDocument/2006/relationships/hyperlink" Target="http://www.google.com/url?sa=i&amp;rct=j&amp;q=&amp;esrc=s&amp;frm=1&amp;source=images&amp;cd=&amp;cad=rja&amp;uact=8&amp;docid=UslI7KtppEYUCM&amp;tbnid=Hwyd1ju9JdCdtM:&amp;ved=0CAUQjRw&amp;url=http://www.deltaco.com/menu-drinks.html&amp;ei=_iKeU6OfO4WVyATsqYB4&amp;bvm=bv.68911936,d.aWw&amp;psig=AFQjCNGffxl_LXDcAQ1Jd8L7GSW5rI44zA&amp;ust=1402958929576965" TargetMode="External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google.com/url?sa=i&amp;rct=j&amp;q=technology%20clipart&amp;source=images&amp;cd=&amp;cad=rja&amp;uact=8&amp;docid=B6ek5tn9nd_mYM&amp;tbnid=KHJDtWTGX6JRoM:&amp;ved=0CAUQjRw&amp;url=http://www.clipartbest.com/clipart-4cb4zGgcg&amp;ei=El-gU9rjD8yiyASlroDYCg&amp;bvm=bv.68911936,d.aWw&amp;psig=AFQjCNGQrM2g-GFkXj6dEAGj0RgFX0TBjQ&amp;ust=1403105204774763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google.com/url?sa=i&amp;rct=j&amp;q=minecraft%20creepers&amp;source=images&amp;cd=&amp;cad=rja&amp;uact=8&amp;docid=nDSFdO1fLZ7YgM&amp;tbnid=vA5MIh2IRrqqHM:&amp;ved=0CAUQjRw&amp;url=http://thecreatures.wikia.com/wiki/File:Creepers_be_Creepin.png&amp;ei=l56gU8qwPJCUyAT5oYL4DA&amp;bvm=bv.68911936,d.aWw&amp;psig=AFQjCNFbSuVOvpz4CNaAOLvfT5StKlmSyQ&amp;ust=140312168069757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http://www.google.com/url?sa=i&amp;rct=j&amp;q=minecraft%20clipart&amp;source=images&amp;cd=&amp;cad=rja&amp;uact=8&amp;docid=cLPRoxMpDzy8BM&amp;tbnid=HiEMZOvQSNSwQM:&amp;ved=0CAUQjRw&amp;url=http://www.i2clipart.com/clipart-minecraft-miner-512x512-0aeb&amp;ei=QZ-gU7SHF8SdyATTjYHICQ&amp;bvm=bv.68911936,d.aWw&amp;psig=AFQjCNHOjwW9xJQBqidMOBk2rUvGOu3oSw&amp;ust=1403121853132090" TargetMode="Externa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&amp;esrc=s&amp;frm=1&amp;source=images&amp;cd=&amp;cad=rja&amp;uact=8&amp;docid=LzaoTu7EHf11QM&amp;tbnid=yqDnPrzBdNnkhM:&amp;ved=0CAUQjRw&amp;url=http://www.freeimages.com/photo/1336393&amp;ei=UJ6fU_n6DISfyAT37oHoCQ&amp;bvm=bv.68911936,d.aWw&amp;psig=AFQjCNFGJCv1sluGquLGPeXzJ_YI1LPLHw&amp;ust=1403055984661364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field+of+tulips&amp;source=images&amp;cd=&amp;docid=fnskb5FPA-3JtM&amp;tbnid=F4NoOhzKb6EN0M:&amp;ved=0CAUQjRw&amp;url=http://www.lovethispic.com/image/21523/field-of-tulips-&amp;ei=FWegU-LmG9GlyASr64L4Aw&amp;bvm=bv.68911936,d.aWw&amp;psig=AFQjCNHJMmFirBfa75fYsx1Qzj4HtaWvnQ&amp;ust=1403107476209967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&amp;esrc=s&amp;frm=1&amp;source=images&amp;cd=&amp;cad=rja&amp;uact=8&amp;docid=vtCZ685QADHoWM&amp;tbnid=3LuGCInRtmFkAM:&amp;ved=0CAUQjRw&amp;url=http://www.clipartfort.com/angry-woman/&amp;ei=v-2gU7-PIsObyATe8YK4Bw&amp;bvm=bv.69137298,d.aWw&amp;psig=AFQjCNEwxSn1Eh5i77pwHB_MMUIjb9xKig&amp;ust=1403141898079034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docid=CCZM9t2oun8iBM&amp;tbnid=5z29a3sZJc8FgM:&amp;ved=0CAUQjRw&amp;url=http://www.clipartbest.com/birthday-present-clip-art&amp;ei=VO6gU7MFj6fIBIe2gdgI&amp;bvm=bv.69137298,d.aWw&amp;psig=AFQjCNFyJ9kLY-XZyXYK9mw-LA6vgRRxGg&amp;ust=1403142071803741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bUigmQ78KfHr3M&amp;tbnid=6MeIAHj5Hv8HwM:&amp;ved=0CAUQjRw&amp;url=http://www.clipartlord.com/category/animals-clip-art/insects-clip-art/ant-clip-art/&amp;ei=VOugU6eqH86QyASVpoCoBA&amp;bvm=bv.69137298,d.aWw&amp;psig=AFQjCNE_f1QlE1hw0wHU_eW2rw0_0Fqa9g&amp;ust=1403141308267396" TargetMode="External"/><Relationship Id="rId13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12" Type="http://schemas.openxmlformats.org/officeDocument/2006/relationships/hyperlink" Target="http://www.google.com/url?sa=i&amp;rct=j&amp;q=&amp;esrc=s&amp;frm=1&amp;source=images&amp;cd=&amp;cad=rja&amp;uact=8&amp;docid=H1nY3TZKc_uDNM&amp;tbnid=jbXtupZNNc3CjM:&amp;ved=0CAUQjRw&amp;url=http://www.123rf.com/stock-photo/the_salamander.html&amp;ei=XeygU83UHoufyASXyoDwBA&amp;bvm=bv.69137298,d.aWw&amp;psig=AFQjCNEJCfAWU_a4tons8BxCrQIqQiR1Sg&amp;ust=1403141523258048" TargetMode="External"/><Relationship Id="rId2" Type="http://schemas.openxmlformats.org/officeDocument/2006/relationships/hyperlink" Target="http://www.google.com/url?sa=i&amp;rct=j&amp;q=&amp;esrc=s&amp;frm=1&amp;source=images&amp;cd=&amp;cad=rja&amp;uact=8&amp;docid=HUzM0u_2IO4fhM&amp;tbnid=43UWOxt94xAMIM:&amp;ved=0CAUQjRw&amp;url=http://www.clipartof.com/portfolio/pushkin/illustration/jumping-boxer-kangaroo-1164241.html&amp;ei=keqgU6fuDpe1yATgwILwBA&amp;bvm=bv.69137298,d.aWw&amp;psig=AFQjCNGB-70pRgExLNLTVTryabSWZP956A&amp;ust=140314113360102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docid=7elAUMkbzPOpUM&amp;tbnid=jtEVY9lkx-WEMM:&amp;ved=0CAUQjRw&amp;url=http://www.illustrationsof.com/angry-clipart-13&amp;ei=_-qgU7L3IMSkyASUyoCwCw&amp;bvm=bv.69137298,d.aWw&amp;psig=AFQjCNHo17g7KEBC22PvS3axXQBrZSg8oA&amp;ust=1403141184826196" TargetMode="External"/><Relationship Id="rId11" Type="http://schemas.openxmlformats.org/officeDocument/2006/relationships/image" Target="../media/image54.jpeg"/><Relationship Id="rId5" Type="http://schemas.openxmlformats.org/officeDocument/2006/relationships/image" Target="../media/image51.gif"/><Relationship Id="rId10" Type="http://schemas.openxmlformats.org/officeDocument/2006/relationships/hyperlink" Target="http://www.google.com/url?sa=i&amp;rct=j&amp;q=&amp;esrc=s&amp;frm=1&amp;source=images&amp;cd=&amp;cad=rja&amp;uact=8&amp;docid=s13Ri6-T15gb3M&amp;tbnid=2B5S1Izaa55sjM:&amp;ved=0CAUQjRw&amp;url=http://www.vectors4all.net/vectors/cartoon-cat-sitting-clip-art&amp;ei=2-ugU9jSBompyATT0YKgDA&amp;bvm=bv.69137298,d.aWw&amp;psig=AFQjCNFPSs-QDkLb5xpXsVAt5N4jDX6C1A&amp;ust=1403141418354017" TargetMode="External"/><Relationship Id="rId4" Type="http://schemas.openxmlformats.org/officeDocument/2006/relationships/hyperlink" Target="http://www.google.com/url?sa=i&amp;rct=j&amp;q=&amp;esrc=s&amp;frm=1&amp;source=images&amp;cd=&amp;cad=rja&amp;uact=8&amp;docid=g0J4st2Ei9msrM&amp;tbnid=YDNhu3GKJ_lW-M:&amp;ved=0CAUQjRw&amp;url=http://nativeamericans.phillipmartin.info/na_pnw_salmon.htm&amp;ei=POqgU7aXOM-pyAStiIAo&amp;bvm=bv.69137298,d.aWw&amp;psig=AFQjCNE7uw-1ut96nT8W2_mjxlntjt6_aw&amp;ust=1403141041290327" TargetMode="External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earth&amp;source=images&amp;cd=&amp;cad=rja&amp;uact=8&amp;docid=4ag7NSURZLiaNM&amp;tbnid=zcrkp-FWErHbiM:&amp;ved=0CAUQjRw&amp;url=http://viamediablog.com/happy-earth-day/&amp;ei=wWWgU76KFoqyyASa4oKIDg&amp;bvm=bv.68911936,d.aWw&amp;psig=AFQjCNEmJFi6ZZxBchV7ip6Ay4WwXvsB1w&amp;ust=140310711850985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zombie%20clipart&amp;source=images&amp;cd=&amp;docid=M1lRDeJL0s9T0M&amp;tbnid=_UiLiYAwGiLt0M:&amp;ved=0CAUQjRw&amp;url=http://cowboytom.hubpages.com/hub/zombiecowboycostumesillustrationswallpaperscliparttattoos&amp;ei=1Z2gU6fPOI2PyAT-8IAQ&amp;bvm=bv.68911936,d.aWw&amp;psig=AFQjCNGzwWQZfUrf56vFJFqdDv9Vas_x_w&amp;ust=1403121492906001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/url?sa=i&amp;rct=j&amp;q=&amp;esrc=s&amp;frm=1&amp;source=images&amp;cd=&amp;cad=rja&amp;uact=8&amp;docid=yjessbITb1u6zM&amp;tbnid=JQ-fhu53j03asM:&amp;ved=0CAUQjRw&amp;url=http://www.picturesof.net/pages/080716-090438-654033.html&amp;ei=DvmhU6OLBs2iyATtw4DABQ&amp;bvm=bv.69137298,d.aWw&amp;psig=AFQjCNHCQ-IMOX-kgP4AT--HjUKsnvmGUw&amp;ust=14032103343506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hyperlink" Target="http://www.google.com/url?sa=i&amp;rct=j&amp;q=&amp;esrc=s&amp;frm=1&amp;source=images&amp;cd=&amp;cad=rja&amp;uact=8&amp;docid=LiOlbCcFYybObM&amp;tbnid=PU0fjVuuz1W3OM:&amp;ved=0CAUQjRw&amp;url=http://www.fotor.com/features/cliparts/crown&amp;ei=fPmhU5qbLsqVyATv3oHADA&amp;bvm=bv.69137298,d.aWw&amp;psig=AFQjCNEnj-Evt17fzcWShnLo-Rd0C-RJdw&amp;ust=1403210483139441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HNeJcn0Vy6kiGM&amp;tbnid=12jNky3MmiasEM:&amp;ved=0CAUQjRw&amp;url=http://www.pinterest.com/pin/209347082649590115/&amp;ei=OAyhU7O-N5G2sATOpYGwCw&amp;bvm=bv.69137298,d.aWw&amp;psig=AFQjCNFDXf0a9zuhcZhGcdWDgh2rg62Tfw&amp;ust=1403149693993418" TargetMode="External"/><Relationship Id="rId3" Type="http://schemas.openxmlformats.org/officeDocument/2006/relationships/image" Target="../media/image60.jpeg"/><Relationship Id="rId7" Type="http://schemas.openxmlformats.org/officeDocument/2006/relationships/image" Target="../media/image62.gif"/><Relationship Id="rId2" Type="http://schemas.openxmlformats.org/officeDocument/2006/relationships/hyperlink" Target="http://www.google.com/url?sa=i&amp;rct=j&amp;q=&amp;esrc=s&amp;frm=1&amp;source=images&amp;cd=&amp;cad=rja&amp;uact=8&amp;docid=teB58gdtTf-HgM&amp;tbnid=X4CkyIwE49aVmM:&amp;ved=0CAUQjRw&amp;url=http://www.illustrationsof.com/1090135-royalty-free-hearts-clipart-illustration&amp;ei=LwmhU7qlC8mgyATm9YDwCw&amp;bvm=bv.69137298,d.aWw&amp;psig=AFQjCNHBPFTXcoFFV2FXJJpyRd-O8hgmVg&amp;ust=14031489413239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docid=Ldv4jgdG6_M44M&amp;tbnid=kORWG7XXheD3yM:&amp;ved=0CAUQjRw&amp;url=http://www.webweaver.nu/clipart/valentines/animals.shtml&amp;ei=2wqhU_m7MJWyyAT_6IGAAw&amp;bvm=bv.69137298,d.aWw&amp;psig=AFQjCNEj67tehlcQLOaaNQGhoG2uOlGsRw&amp;ust=1403149382930221" TargetMode="External"/><Relationship Id="rId5" Type="http://schemas.openxmlformats.org/officeDocument/2006/relationships/image" Target="../media/image61.png"/><Relationship Id="rId4" Type="http://schemas.openxmlformats.org/officeDocument/2006/relationships/hyperlink" Target="http://www.google.com/url?sa=i&amp;rct=j&amp;q=&amp;esrc=s&amp;frm=1&amp;source=images&amp;cd=&amp;cad=rja&amp;uact=8&amp;docid=FllyfCs_R-QJ_M&amp;tbnid=3XPdiy9E9pLYLM:&amp;ved=0CAUQjRw&amp;url=http://rioazulpalmsprings.com/blog/&amp;ei=CQqhU7WgBMmxyATtpIHwCA&amp;bvm=bv.69137298,d.aWw&amp;psig=AFQjCNG-vQpHX5j9_6OXsBSmdNflWsgynw&amp;ust=1403149129890654" TargetMode="External"/><Relationship Id="rId9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docid=UrL6J6nbOe85oM&amp;tbnid=1XWxdV9KoU-bBM:&amp;ved=0CAUQjRw&amp;url=http://funny-pictures.picphotos.net/funny-thanksgiving-clip-art/buzzle.com*images*thanksgiving-pictures*funny-thanksgiving-clipart-4.jpg/&amp;ei=zjKdU-XJLc2osASu9oHgAw&amp;bvm=bv.68911936,d.cWc&amp;psig=AFQjCNGGdUiEL-4N4air7FRjERDDsw-jcQ&amp;ust=140289733990931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docid=yu2L_YJ7u5l58M&amp;tbnid=RFxoHUla5ImAkM:&amp;ved=0CAgQjRw4CA&amp;url=http://en.wikipedia.org/wiki/Mouse&amp;ei=Wp2gU8nxFIaNyATFroCwDQ&amp;psig=AFQjCNHKHViQhvB8CTONOmX22yHPezrFKA&amp;ust=140312137043689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cid:tie_8D157DC8BA30FA4_32C8_615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annoying%20boy%20clipart&amp;source=images&amp;cd=&amp;cad=rja&amp;uact=8&amp;docid=JdVX0SODZcw1SM&amp;tbnid=ze6P3GwRP_AQ0M:&amp;ved=0CAUQjRw&amp;url=http://storeyinstitute.blogspot.com/2011/04/disaster-of-me-libertarianism.html&amp;ei=QVGgU7ygNoKjyAT7-4H4CA&amp;bvm=bv.68911936,d.aWw&amp;psig=AFQjCNGxgCNZbYh-4ZuXSXmJaYmwoZGDiw&amp;ust=140310188784981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www.google.com/url?sa=i&amp;rct=j&amp;q=annoyed%20girl%20clipart&amp;source=images&amp;cd=&amp;cad=rja&amp;uact=8&amp;docid=wk2iVgcl_uKY3M&amp;tbnid=2jSZI7WeUaemLM:&amp;ved=0CAUQjRw&amp;url=http://www.mycutegraphics.com/graphics/emotions/angry-little-girl.html&amp;ei=aVKgU5LgIcinyASXyYLgDQ&amp;bvm=bv.68911936,d.aWw&amp;psig=AFQjCNGx7SMWsgR89xVAcjNPEUqgBC6cCQ&amp;ust=140310217548639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01241\AppData\Local\Microsoft\Windows\Temporary Internet Files\Content.Outlook\ZYRWYBYB\photo 1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6019800"/>
            <a:ext cx="3429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June 18</a:t>
            </a:r>
            <a:r>
              <a:rPr lang="en-US" b="1" baseline="30000" dirty="0" smtClean="0">
                <a:solidFill>
                  <a:srgbClr val="FFFF00"/>
                </a:solidFill>
                <a:latin typeface="Gabriola" panose="04040605051002020D02" pitchFamily="82" charset="0"/>
              </a:rPr>
              <a:t>th</a:t>
            </a:r>
            <a:r>
              <a:rPr lang="en-US" b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, 2014</a:t>
            </a:r>
            <a:endParaRPr lang="en-US" b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5661"/>
            <a:ext cx="9144000" cy="64633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  <a:latin typeface="Gabriola" panose="04040605051002020D02" pitchFamily="82" charset="0"/>
              </a:rPr>
              <a:t>The Poets at Heart Crew</a:t>
            </a:r>
            <a:endParaRPr lang="en-US" sz="6600" b="1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2" y="76200"/>
            <a:ext cx="8950037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OP</a:t>
            </a:r>
            <a:r>
              <a:rPr lang="en-US" sz="36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PO</a:t>
            </a:r>
            <a:r>
              <a:rPr lang="en-US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SI</a:t>
            </a:r>
            <a:r>
              <a:rPr lang="en-US" sz="3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TE </a:t>
            </a:r>
            <a:r>
              <a:rPr lang="en-US" sz="36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RAI</a:t>
            </a:r>
            <a:r>
              <a:rPr lang="en-US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NB</a:t>
            </a:r>
            <a:r>
              <a:rPr lang="en-US" sz="3600" b="1" dirty="0">
                <a:solidFill>
                  <a:srgbClr val="FF99CC"/>
                </a:solidFill>
                <a:latin typeface="Monotype Corsiva" panose="03010101010201010101" pitchFamily="66" charset="0"/>
              </a:rPr>
              <a:t>OW</a:t>
            </a:r>
            <a:endParaRPr lang="en-US" sz="1200" b="1" dirty="0">
              <a:solidFill>
                <a:srgbClr val="FF99CC"/>
              </a:solidFill>
              <a:latin typeface="Monotype Corsiva" panose="03010101010201010101" pitchFamily="66" charset="0"/>
            </a:endParaRPr>
          </a:p>
          <a:p>
            <a:r>
              <a:rPr lang="en-US" sz="900" dirty="0">
                <a:latin typeface="Monotype Corsiva" panose="03010101010201010101" pitchFamily="66" charset="0"/>
              </a:rPr>
              <a:t>                                                       </a:t>
            </a:r>
            <a:endParaRPr lang="en-US" sz="900" dirty="0" smtClean="0">
              <a:latin typeface="Monotype Corsiva" panose="03010101010201010101" pitchFamily="66" charset="0"/>
            </a:endParaRPr>
          </a:p>
          <a:p>
            <a:r>
              <a:rPr lang="en-US" sz="2000" dirty="0">
                <a:latin typeface="Monotype Corsiva" panose="03010101010201010101" pitchFamily="66" charset="0"/>
              </a:rPr>
              <a:t> </a:t>
            </a:r>
            <a:r>
              <a:rPr lang="en-US" sz="2000" dirty="0" smtClean="0">
                <a:latin typeface="Monotype Corsiva" panose="03010101010201010101" pitchFamily="66" charset="0"/>
              </a:rPr>
              <a:t>                                                                             </a:t>
            </a:r>
            <a:r>
              <a:rPr lang="en-US" sz="2400" dirty="0" smtClean="0">
                <a:solidFill>
                  <a:srgbClr val="FF99CC"/>
                </a:solidFill>
                <a:latin typeface="Monotype Corsiva" panose="03010101010201010101" pitchFamily="66" charset="0"/>
              </a:rPr>
              <a:t>By</a:t>
            </a:r>
            <a:r>
              <a:rPr lang="en-US" sz="2400" dirty="0" smtClean="0">
                <a:latin typeface="Monotype Corsiva" panose="03010101010201010101" pitchFamily="66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Aa</a:t>
            </a:r>
            <a:r>
              <a:rPr lang="en-US" sz="24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niy</a:t>
            </a:r>
            <a:r>
              <a:rPr lang="en-US" sz="24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ah</a:t>
            </a:r>
            <a:r>
              <a:rPr lang="en-US" sz="2400" dirty="0" smtClean="0">
                <a:latin typeface="Monotype Corsiva" panose="03010101010201010101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Si</a:t>
            </a:r>
            <a:r>
              <a:rPr lang="en-US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mm</a:t>
            </a:r>
            <a:r>
              <a:rPr lang="en-US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ons</a:t>
            </a:r>
          </a:p>
          <a:p>
            <a:r>
              <a:rPr lang="en-US" sz="2000" dirty="0" smtClean="0">
                <a:latin typeface="Monotype Corsiva" panose="03010101010201010101" pitchFamily="66" charset="0"/>
              </a:rPr>
              <a:t> 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Red </a:t>
            </a:r>
            <a:r>
              <a:rPr lang="en-US" sz="2000" b="1" dirty="0">
                <a:latin typeface="Monotype Corsiva" panose="03010101010201010101" pitchFamily="66" charset="0"/>
              </a:rPr>
              <a:t>is for Miss Martin's red water bottle that she got </a:t>
            </a:r>
            <a:r>
              <a:rPr lang="en-US" sz="2000" b="1" dirty="0" smtClean="0">
                <a:latin typeface="Monotype Corsiva" panose="03010101010201010101" pitchFamily="66" charset="0"/>
              </a:rPr>
              <a:t>red paint ALL over,</a:t>
            </a:r>
            <a:endParaRPr lang="en-US" sz="2000" b="1" dirty="0">
              <a:latin typeface="Monotype Corsiva" panose="03010101010201010101" pitchFamily="66" charset="0"/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Orange </a:t>
            </a:r>
            <a:r>
              <a:rPr lang="en-US" sz="2000" b="1" dirty="0">
                <a:latin typeface="Monotype Corsiva" panose="03010101010201010101" pitchFamily="66" charset="0"/>
              </a:rPr>
              <a:t>is for the orangutan that </a:t>
            </a:r>
            <a:r>
              <a:rPr lang="en-US" sz="2000" b="1" dirty="0" err="1">
                <a:latin typeface="Monotype Corsiva" panose="03010101010201010101" pitchFamily="66" charset="0"/>
              </a:rPr>
              <a:t>Janihya</a:t>
            </a:r>
            <a:r>
              <a:rPr lang="en-US" sz="2000" b="1" dirty="0">
                <a:latin typeface="Monotype Corsiva" panose="03010101010201010101" pitchFamily="66" charset="0"/>
              </a:rPr>
              <a:t> tickled.  Or not.</a:t>
            </a:r>
          </a:p>
          <a:p>
            <a:r>
              <a:rPr lang="en-US" sz="20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Yellow </a:t>
            </a:r>
            <a:r>
              <a:rPr lang="en-US" sz="2000" b="1" dirty="0">
                <a:latin typeface="Monotype Corsiva" panose="03010101010201010101" pitchFamily="66" charset="0"/>
              </a:rPr>
              <a:t>is for the sun that Skye stole and went to jail for.</a:t>
            </a:r>
          </a:p>
          <a:p>
            <a:r>
              <a:rPr lang="en-US" sz="20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Green </a:t>
            </a:r>
            <a:r>
              <a:rPr lang="en-US" sz="2000" b="1" dirty="0">
                <a:latin typeface="Monotype Corsiva" panose="03010101010201010101" pitchFamily="66" charset="0"/>
              </a:rPr>
              <a:t>is for the Mountain Dew that Kasim took and got in school suspension for,</a:t>
            </a:r>
          </a:p>
          <a:p>
            <a:r>
              <a:rPr lang="en-US" sz="2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Blue</a:t>
            </a:r>
            <a:r>
              <a:rPr lang="en-US" sz="2000" b="1" dirty="0">
                <a:latin typeface="Monotype Corsiva" panose="03010101010201010101" pitchFamily="66" charset="0"/>
              </a:rPr>
              <a:t> is for the sea water that Harrison drank and is now banned from drinking ever again.</a:t>
            </a:r>
          </a:p>
          <a:p>
            <a:r>
              <a:rPr lang="en-US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Purple </a:t>
            </a:r>
            <a:r>
              <a:rPr lang="en-US" sz="2000" b="1" dirty="0">
                <a:latin typeface="Monotype Corsiva" panose="03010101010201010101" pitchFamily="66" charset="0"/>
              </a:rPr>
              <a:t>is for the flowers that Arabella ate and now has to stay in her </a:t>
            </a:r>
            <a:r>
              <a:rPr lang="en-US" sz="2000" b="1" dirty="0" smtClean="0">
                <a:latin typeface="Monotype Corsiva" panose="03010101010201010101" pitchFamily="66" charset="0"/>
              </a:rPr>
              <a:t>house </a:t>
            </a:r>
            <a:r>
              <a:rPr lang="en-US" sz="2000" b="1" dirty="0">
                <a:latin typeface="Monotype Corsiva" panose="03010101010201010101" pitchFamily="66" charset="0"/>
              </a:rPr>
              <a:t>on house arrest.</a:t>
            </a:r>
          </a:p>
          <a:p>
            <a:r>
              <a:rPr lang="en-US" sz="2000" b="1" dirty="0">
                <a:solidFill>
                  <a:srgbClr val="FF99CC"/>
                </a:solidFill>
                <a:latin typeface="Monotype Corsiva" panose="03010101010201010101" pitchFamily="66" charset="0"/>
              </a:rPr>
              <a:t>Pink </a:t>
            </a:r>
            <a:r>
              <a:rPr lang="en-US" sz="2000" b="1" dirty="0">
                <a:latin typeface="Monotype Corsiva" panose="03010101010201010101" pitchFamily="66" charset="0"/>
              </a:rPr>
              <a:t>is for when I took the pink pen and got a round of applause for the </a:t>
            </a:r>
            <a:r>
              <a:rPr lang="en-US" sz="2000" b="1" dirty="0" smtClean="0">
                <a:latin typeface="Monotype Corsiva" panose="03010101010201010101" pitchFamily="66" charset="0"/>
              </a:rPr>
              <a:t>pretty poem </a:t>
            </a:r>
            <a:r>
              <a:rPr lang="en-US" sz="2000" b="1" dirty="0">
                <a:latin typeface="Monotype Corsiva" panose="03010101010201010101" pitchFamily="66" charset="0"/>
              </a:rPr>
              <a:t>I wrote.</a:t>
            </a:r>
          </a:p>
        </p:txBody>
      </p:sp>
      <p:pic>
        <p:nvPicPr>
          <p:cNvPr id="4098" name="Picture 2" descr="http://www.clker.com/cliparts/X/I/G/t/e/U/my-rainbow-m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33" y="3304309"/>
            <a:ext cx="4842061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76200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Footlight MT Light" panose="0204060206030A020304" pitchFamily="18" charset="0"/>
              </a:rPr>
              <a:t>      </a:t>
            </a:r>
            <a:r>
              <a:rPr lang="en-US" sz="2400" b="1" dirty="0" smtClean="0">
                <a:solidFill>
                  <a:srgbClr val="990099"/>
                </a:solidFill>
                <a:latin typeface="Footlight MT Light" panose="0204060206030A020304" pitchFamily="18" charset="0"/>
              </a:rPr>
              <a:t>                    </a:t>
            </a:r>
            <a:r>
              <a:rPr lang="en-US" sz="3600" b="1" dirty="0" smtClean="0">
                <a:solidFill>
                  <a:srgbClr val="990099"/>
                </a:solidFill>
                <a:latin typeface="Footlight MT Light" panose="0204060206030A020304" pitchFamily="18" charset="0"/>
              </a:rPr>
              <a:t>IRREPLACEABL</a:t>
            </a:r>
            <a:r>
              <a:rPr lang="en-US" sz="36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E</a:t>
            </a:r>
            <a:endParaRPr lang="en-US" sz="300" b="1" dirty="0">
              <a:solidFill>
                <a:srgbClr val="990099"/>
              </a:solidFill>
              <a:latin typeface="Footlight MT Light" panose="0204060206030A020304" pitchFamily="18" charset="0"/>
            </a:endParaRPr>
          </a:p>
          <a:p>
            <a:r>
              <a:rPr lang="en-US" sz="1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 </a:t>
            </a:r>
          </a:p>
          <a:p>
            <a:r>
              <a:rPr lang="en-US" sz="24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                                                  By Selah </a:t>
            </a:r>
            <a:r>
              <a:rPr lang="en-US" sz="2400" b="1" dirty="0" smtClean="0">
                <a:solidFill>
                  <a:srgbClr val="990099"/>
                </a:solidFill>
                <a:latin typeface="Footlight MT Light" panose="0204060206030A020304" pitchFamily="18" charset="0"/>
              </a:rPr>
              <a:t>Jackson</a:t>
            </a:r>
          </a:p>
          <a:p>
            <a:endParaRPr lang="en-US" sz="700" b="1" dirty="0">
              <a:solidFill>
                <a:srgbClr val="990099"/>
              </a:solidFill>
              <a:latin typeface="Footlight MT Light" panose="0204060206030A020304" pitchFamily="18" charset="0"/>
            </a:endParaRPr>
          </a:p>
          <a:p>
            <a:r>
              <a:rPr lang="en-US" sz="7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 </a:t>
            </a:r>
          </a:p>
          <a:p>
            <a:r>
              <a:rPr lang="en-US" sz="24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My friend and I, we're super close</a:t>
            </a:r>
          </a:p>
          <a:p>
            <a:r>
              <a:rPr lang="en-US" sz="24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it's always cute, and never gross</a:t>
            </a:r>
            <a:r>
              <a:rPr lang="en-US" sz="2400" b="1" dirty="0" smtClean="0">
                <a:solidFill>
                  <a:srgbClr val="990099"/>
                </a:solidFill>
                <a:latin typeface="Footlight MT Light" panose="0204060206030A020304" pitchFamily="18" charset="0"/>
              </a:rPr>
              <a:t>!</a:t>
            </a:r>
          </a:p>
          <a:p>
            <a:endParaRPr lang="en-US" sz="2400" b="1" dirty="0">
              <a:solidFill>
                <a:srgbClr val="990099"/>
              </a:solidFill>
              <a:latin typeface="Footlight MT Light" panose="0204060206030A020304" pitchFamily="18" charset="0"/>
            </a:endParaRPr>
          </a:p>
          <a:p>
            <a:r>
              <a:rPr lang="en-US" sz="24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This may seem weird, and somewhat twisted -</a:t>
            </a:r>
          </a:p>
          <a:p>
            <a:r>
              <a:rPr lang="en-US" sz="24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but we were enemies and our friendship fixed it</a:t>
            </a:r>
            <a:r>
              <a:rPr lang="en-US" sz="2400" b="1" dirty="0" smtClean="0">
                <a:solidFill>
                  <a:srgbClr val="990099"/>
                </a:solidFill>
                <a:latin typeface="Footlight MT Light" panose="0204060206030A020304" pitchFamily="18" charset="0"/>
              </a:rPr>
              <a:t>!</a:t>
            </a:r>
          </a:p>
          <a:p>
            <a:endParaRPr lang="en-US" sz="2400" b="1" dirty="0">
              <a:solidFill>
                <a:srgbClr val="990099"/>
              </a:solidFill>
              <a:latin typeface="Footlight MT Light" panose="0204060206030A020304" pitchFamily="18" charset="0"/>
            </a:endParaRPr>
          </a:p>
          <a:p>
            <a:r>
              <a:rPr lang="en-US" sz="2400" b="1" dirty="0" smtClean="0">
                <a:solidFill>
                  <a:srgbClr val="990099"/>
                </a:solidFill>
                <a:latin typeface="Footlight MT Light" panose="0204060206030A020304" pitchFamily="18" charset="0"/>
              </a:rPr>
              <a:t>And </a:t>
            </a:r>
            <a:r>
              <a:rPr lang="en-US" sz="24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that just shows that with some heart,</a:t>
            </a:r>
          </a:p>
          <a:p>
            <a:r>
              <a:rPr lang="en-US" sz="24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magically a friendship can start</a:t>
            </a:r>
            <a:r>
              <a:rPr lang="en-US" sz="2400" b="1" dirty="0" smtClean="0">
                <a:solidFill>
                  <a:srgbClr val="990099"/>
                </a:solidFill>
                <a:latin typeface="Footlight MT Light" panose="0204060206030A020304" pitchFamily="18" charset="0"/>
              </a:rPr>
              <a:t>.</a:t>
            </a:r>
          </a:p>
          <a:p>
            <a:endParaRPr lang="en-US" sz="2400" b="1" dirty="0">
              <a:solidFill>
                <a:srgbClr val="990099"/>
              </a:solidFill>
              <a:latin typeface="Footlight MT Light" panose="0204060206030A020304" pitchFamily="18" charset="0"/>
            </a:endParaRPr>
          </a:p>
          <a:p>
            <a:r>
              <a:rPr lang="en-US" sz="24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And that friend became...</a:t>
            </a:r>
          </a:p>
          <a:p>
            <a:r>
              <a:rPr lang="en-US" sz="2400" b="1" dirty="0">
                <a:solidFill>
                  <a:srgbClr val="990099"/>
                </a:solidFill>
                <a:latin typeface="Footlight MT Light" panose="0204060206030A020304" pitchFamily="18" charset="0"/>
              </a:rPr>
              <a:t>Irreplaceable!</a:t>
            </a:r>
          </a:p>
        </p:txBody>
      </p:sp>
      <p:pic>
        <p:nvPicPr>
          <p:cNvPr id="8194" name="Picture 2" descr="C:\Users\2001241\AppData\Local\Microsoft\Windows\Temporary Internet Files\Content.Outlook\ZYRWYBYB\photo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9" r="17460"/>
          <a:stretch/>
        </p:blipFill>
        <p:spPr bwMode="auto">
          <a:xfrm>
            <a:off x="5181600" y="4046492"/>
            <a:ext cx="3733799" cy="25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fla.fg-a.com/1-goblin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22469"/>
            <a:ext cx="3124200" cy="21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54000"/>
            <a:ext cx="8458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               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POETRY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!</a:t>
            </a:r>
          </a:p>
          <a:p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       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                                             </a:t>
            </a:r>
          </a:p>
          <a:p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                                By Selah Jackson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 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Poetry is like reading a book;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quiet and calm and peaceful,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 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Poetry is like visiting a new country-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seeing beautiful sights and exploring new things.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 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Poetry is a huge monster standing right behind you,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drooling on your shoulder.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 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Poetry is as shiny as a shimmering jewel 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sitting in the sun’s beams shining on Earth.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 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Poetry is my parents; kind, thoughtful, 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And always caring about me!!!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9218" name="Picture 2" descr="http://content.mycutegraphics.com/graphics/school/girl-reading-poetry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29" y="609600"/>
            <a:ext cx="2209800" cy="16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k0.picdn.net/shutterstock/videos/2980060/preview/stock-footage-mother-with-baby-walking-on-sea-coast-silhouettes-suns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"/>
            <a:ext cx="130302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04800"/>
            <a:ext cx="83058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Papyrus" panose="03070502060502030205" pitchFamily="66" charset="0"/>
              </a:rPr>
              <a:t> </a:t>
            </a:r>
            <a:r>
              <a:rPr lang="en-US" sz="3200" b="1" dirty="0">
                <a:latin typeface="Papyrus" panose="03070502060502030205" pitchFamily="66" charset="0"/>
              </a:rPr>
              <a:t>YOU ARE MINE!!!</a:t>
            </a:r>
          </a:p>
          <a:p>
            <a:r>
              <a:rPr lang="en-US" sz="2400" b="1" dirty="0">
                <a:latin typeface="Papyrus" panose="03070502060502030205" pitchFamily="66" charset="0"/>
              </a:rPr>
              <a:t> </a:t>
            </a:r>
          </a:p>
          <a:p>
            <a:r>
              <a:rPr lang="en-US" sz="2400" b="1" dirty="0">
                <a:latin typeface="Papyrus" panose="03070502060502030205" pitchFamily="66" charset="0"/>
              </a:rPr>
              <a:t>                                            By Selah Jackson</a:t>
            </a:r>
          </a:p>
          <a:p>
            <a:r>
              <a:rPr lang="en-US" sz="2400" b="1" dirty="0">
                <a:latin typeface="Papyrus" panose="03070502060502030205" pitchFamily="66" charset="0"/>
              </a:rPr>
              <a:t> </a:t>
            </a:r>
            <a:r>
              <a:rPr lang="en-US" sz="2400" b="1" dirty="0" smtClean="0">
                <a:latin typeface="Papyrus" panose="03070502060502030205" pitchFamily="66" charset="0"/>
              </a:rPr>
              <a:t>Ever </a:t>
            </a:r>
            <a:r>
              <a:rPr lang="en-US" sz="2400" b="1" dirty="0">
                <a:latin typeface="Papyrus" panose="03070502060502030205" pitchFamily="66" charset="0"/>
              </a:rPr>
              <a:t>since birth I've been by your side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I love you to death, and till death do we part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I promise nothing will tear us apart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and if the time comes when we descend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I swear I will fight for you till the end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for you and I are one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for I am the one you came from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and with that you are mine</a:t>
            </a:r>
          </a:p>
        </p:txBody>
      </p:sp>
    </p:spTree>
    <p:extLst>
      <p:ext uri="{BB962C8B-B14F-4D97-AF65-F5344CB8AC3E}">
        <p14:creationId xmlns:p14="http://schemas.microsoft.com/office/powerpoint/2010/main" val="18660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http://my-popart-portrait.com/images/cute_cartoon_silly_kangaroo_sticker-p217973846124020341z74qp_32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t="9756" r="10221" b="9684"/>
          <a:stretch/>
        </p:blipFill>
        <p:spPr bwMode="auto">
          <a:xfrm>
            <a:off x="214085" y="304800"/>
            <a:ext cx="1767115" cy="179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085" y="810730"/>
            <a:ext cx="89916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My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Poetry Club Friends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1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                  By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Katie Schall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</a:p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am a kooky kangaroo eating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candy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koalas.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Selah is a sassy sea lion swimming in a salty sea.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Bella is a brutal bear…RAWR goes her beastly bark.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Harrison is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happy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horse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hiking the Himalayas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Aaniyah is an awesome ant annoying other animals.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Maya is a marvelous mongoose mingling with monkeys.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Daja is a dancing dandelion declaring her decision.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Janiah is a jumping jaguar joining juggling jelly fish.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Skye is a singing salmon sassing Selah.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Ms. Martin is a mighty moose muttering malarkey. 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Kasim is a kooky koala cooking kangaroos… wait what?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are all my frothy friends, frolicking in forget-me-nots.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am grateful to have them.</a:t>
            </a:r>
          </a:p>
        </p:txBody>
      </p:sp>
      <p:pic>
        <p:nvPicPr>
          <p:cNvPr id="13328" name="Picture 16" descr="http://www.bestgraph.com/cliparts/animaux/koalas/koalas-0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26" y="4572000"/>
            <a:ext cx="957454" cy="94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ttp://www.clipartbest.com/download?clipart=dcreGXxR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28" y="5404276"/>
            <a:ext cx="644113" cy="12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ttp://www.content.mycutegraphics.com/graphics/bear/grizzly-bear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42" y="3200400"/>
            <a:ext cx="1294943" cy="9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http://openclipart.org/image/800px/svg_to_png/174437/Foca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49763"/>
            <a:ext cx="1393684" cy="13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228600"/>
            <a:ext cx="896982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      Children</a:t>
            </a:r>
            <a:endParaRPr lang="en-US" sz="1600" b="1" dirty="0">
              <a:solidFill>
                <a:srgbClr val="00CC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n-US" sz="1200" b="1" dirty="0" smtClean="0">
              <a:solidFill>
                <a:srgbClr val="00CC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12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b="1" dirty="0" smtClean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                                                     </a:t>
            </a:r>
            <a:r>
              <a:rPr lang="en-US" sz="2400" b="1" dirty="0" smtClean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By </a:t>
            </a:r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Katie Schall</a:t>
            </a:r>
            <a:endParaRPr lang="en-US" sz="1400" b="1" dirty="0">
              <a:solidFill>
                <a:srgbClr val="00CC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1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 </a:t>
            </a:r>
          </a:p>
          <a:p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What if crazy children took over the world? </a:t>
            </a:r>
            <a:endParaRPr lang="en-US" sz="2400" b="1" dirty="0" smtClean="0">
              <a:solidFill>
                <a:srgbClr val="00CC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400" b="1" dirty="0" smtClean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That </a:t>
            </a:r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would be super awesome!</a:t>
            </a:r>
          </a:p>
          <a:p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What if Arabella became president? </a:t>
            </a:r>
            <a:endParaRPr lang="en-US" sz="2400" b="1" dirty="0" smtClean="0">
              <a:solidFill>
                <a:srgbClr val="00CC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400" b="1" dirty="0" smtClean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We </a:t>
            </a:r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would probably have even more freedom to be crazy!</a:t>
            </a:r>
          </a:p>
          <a:p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What if I became principal? </a:t>
            </a:r>
            <a:endParaRPr lang="en-US" sz="2400" b="1" dirty="0" smtClean="0">
              <a:solidFill>
                <a:srgbClr val="00CC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400" b="1" dirty="0" smtClean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We </a:t>
            </a:r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would have better lunches.</a:t>
            </a:r>
          </a:p>
          <a:p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What if Harrison became an amazing software developer? </a:t>
            </a:r>
            <a:endParaRPr lang="en-US" sz="2400" b="1" dirty="0" smtClean="0">
              <a:solidFill>
                <a:srgbClr val="00CC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400" b="1" dirty="0" smtClean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We </a:t>
            </a:r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would have much better technology!</a:t>
            </a:r>
          </a:p>
          <a:p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What if Selah became an author</a:t>
            </a:r>
            <a:r>
              <a:rPr lang="en-US" sz="2400" b="1" dirty="0" smtClean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?</a:t>
            </a:r>
          </a:p>
          <a:p>
            <a:r>
              <a:rPr lang="en-US" sz="2400" b="1" dirty="0" smtClean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</a:t>
            </a:r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books would be gross, but awesome!</a:t>
            </a:r>
          </a:p>
          <a:p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What if Maya became a Mayan Princess? </a:t>
            </a:r>
            <a:endParaRPr lang="en-US" sz="2400" b="1" dirty="0" smtClean="0">
              <a:solidFill>
                <a:srgbClr val="00CC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400" b="1" dirty="0" smtClean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Ms</a:t>
            </a:r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Martin would worship her!</a:t>
            </a:r>
          </a:p>
          <a:p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What if I ran out of “What if’s”? </a:t>
            </a:r>
            <a:endParaRPr lang="en-US" sz="2400" b="1" dirty="0" smtClean="0">
              <a:solidFill>
                <a:srgbClr val="00CC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400" b="1" dirty="0" smtClean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OH </a:t>
            </a:r>
            <a:r>
              <a:rPr lang="en-US" sz="2400" b="1" dirty="0">
                <a:solidFill>
                  <a:srgbClr val="00CC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NOOOOOOO!</a:t>
            </a:r>
          </a:p>
        </p:txBody>
      </p:sp>
      <p:pic>
        <p:nvPicPr>
          <p:cNvPr id="10242" name="Picture 2" descr="http://thumbs.dreamstime.com/z/girl-geek-thinking-3762496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r="19911"/>
          <a:stretch/>
        </p:blipFill>
        <p:spPr bwMode="auto">
          <a:xfrm>
            <a:off x="6858000" y="4070026"/>
            <a:ext cx="1494417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icgifs.com/clip-art/activities/playing-children/clip-art-playing-children-39762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36385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28600"/>
            <a:ext cx="80772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Jokerman" panose="04090605060D06020702" pitchFamily="82" charset="0"/>
              </a:rPr>
              <a:t>   </a:t>
            </a:r>
            <a:r>
              <a:rPr lang="en-US" sz="3200" dirty="0" smtClean="0">
                <a:solidFill>
                  <a:srgbClr val="FF3399"/>
                </a:solidFill>
                <a:latin typeface="Jokerman" panose="04090605060D06020702" pitchFamily="82" charset="0"/>
              </a:rPr>
              <a:t>                 My </a:t>
            </a:r>
            <a:r>
              <a:rPr lang="en-US" sz="3200" dirty="0">
                <a:solidFill>
                  <a:srgbClr val="FF3399"/>
                </a:solidFill>
                <a:latin typeface="Jokerman" panose="04090605060D06020702" pitchFamily="82" charset="0"/>
              </a:rPr>
              <a:t>Prank</a:t>
            </a:r>
          </a:p>
          <a:p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                                        </a:t>
            </a:r>
          </a:p>
          <a:p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                                          </a:t>
            </a:r>
            <a:r>
              <a:rPr lang="en-US" dirty="0" smtClean="0">
                <a:solidFill>
                  <a:srgbClr val="FF3399"/>
                </a:solidFill>
                <a:latin typeface="Jokerman" panose="04090605060D06020702" pitchFamily="82" charset="0"/>
              </a:rPr>
              <a:t>             By </a:t>
            </a: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Katie Schall</a:t>
            </a:r>
          </a:p>
          <a:p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Tip-toe…tip-toe…goes my sneaking…. </a:t>
            </a:r>
            <a:r>
              <a:rPr lang="en-US" dirty="0" err="1">
                <a:solidFill>
                  <a:srgbClr val="FF3399"/>
                </a:solidFill>
                <a:latin typeface="Jokerman" panose="04090605060D06020702" pitchFamily="82" charset="0"/>
              </a:rPr>
              <a:t>Shhhhhhh</a:t>
            </a: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Drip…Drip goes the hot water balloons in the bucket.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Tick….</a:t>
            </a:r>
            <a:r>
              <a:rPr lang="en-US" dirty="0" err="1">
                <a:solidFill>
                  <a:srgbClr val="FF3399"/>
                </a:solidFill>
                <a:latin typeface="Jokerman" panose="04090605060D06020702" pitchFamily="82" charset="0"/>
              </a:rPr>
              <a:t>Tock..goes</a:t>
            </a: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 the awaiting clock…waiting for ‘</a:t>
            </a:r>
            <a:r>
              <a:rPr lang="en-US" i="1" dirty="0">
                <a:solidFill>
                  <a:srgbClr val="FF3399"/>
                </a:solidFill>
                <a:latin typeface="Jokerman" panose="04090605060D06020702" pitchFamily="82" charset="0"/>
              </a:rPr>
              <a:t>them’</a:t>
            </a: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Whisper…Whisper….goes the victims. </a:t>
            </a:r>
            <a:r>
              <a:rPr lang="en-US" dirty="0" err="1">
                <a:solidFill>
                  <a:srgbClr val="FF3399"/>
                </a:solidFill>
                <a:latin typeface="Jokerman" panose="04090605060D06020702" pitchFamily="82" charset="0"/>
              </a:rPr>
              <a:t>Shhhhhh</a:t>
            </a: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SPLASH! BOOM! Goes the balloons falling on my friends’ heads!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Pitter patter goes their running feet. Pitter patter, SPLASH!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3399"/>
                </a:solidFill>
                <a:latin typeface="Jokerman" panose="04090605060D06020702" pitchFamily="82" charset="0"/>
              </a:rPr>
              <a:t>I got my revenge. MWUAHAHAHAHAHA!!!!! *Cough Cough*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02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" y="3048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Gill Sans Ultra Bold" panose="020B0A02020104020203" pitchFamily="34" charset="0"/>
              </a:rPr>
              <a:t>The Fruit Colors of the Rainbow!</a:t>
            </a:r>
          </a:p>
          <a:p>
            <a:r>
              <a:rPr lang="en-US" sz="2400" dirty="0">
                <a:latin typeface="Gill Sans Ultra Bold" panose="020B0A02020104020203" pitchFamily="34" charset="0"/>
              </a:rPr>
              <a:t>                     </a:t>
            </a:r>
          </a:p>
          <a:p>
            <a:r>
              <a:rPr lang="en-US" sz="2400" dirty="0">
                <a:latin typeface="Gill Sans Ultra Bold" panose="020B0A02020104020203" pitchFamily="34" charset="0"/>
              </a:rPr>
              <a:t>                                   </a:t>
            </a:r>
            <a:r>
              <a:rPr lang="en-US" sz="2400" dirty="0" smtClean="0">
                <a:latin typeface="Gill Sans Ultra Bold" panose="020B0A02020104020203" pitchFamily="34" charset="0"/>
              </a:rPr>
              <a:t>          </a:t>
            </a:r>
            <a:r>
              <a:rPr lang="en-US" sz="2000" dirty="0" smtClean="0">
                <a:latin typeface="Gill Sans Ultra Bold" panose="020B0A02020104020203" pitchFamily="34" charset="0"/>
              </a:rPr>
              <a:t>By </a:t>
            </a:r>
            <a:r>
              <a:rPr lang="en-US" sz="2000" dirty="0">
                <a:latin typeface="Gill Sans Ultra Bold" panose="020B0A02020104020203" pitchFamily="34" charset="0"/>
              </a:rPr>
              <a:t>Skye Ellison</a:t>
            </a:r>
            <a:endParaRPr lang="en-US" sz="2400" dirty="0">
              <a:latin typeface="Gill Sans Ultra Bold" panose="020B0A02020104020203" pitchFamily="34" charset="0"/>
            </a:endParaRPr>
          </a:p>
          <a:p>
            <a:r>
              <a:rPr lang="en-US" sz="2400" dirty="0">
                <a:latin typeface="Gill Sans Ultra Bold" panose="020B0A02020104020203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Gill Sans Ultra Bold" panose="020B0A02020104020203" pitchFamily="34" charset="0"/>
              </a:rPr>
              <a:t>Red is the skin of a sour apple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ill Sans Ultra Bold" panose="020B0A02020104020203" pitchFamily="34" charset="0"/>
              </a:rPr>
              <a:t>Orange is the juice that pours out of an orange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Gill Sans Ultra Bold" panose="020B0A02020104020203" pitchFamily="34" charset="0"/>
              </a:rPr>
              <a:t>Yellow is the peel of your banana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92D050"/>
                </a:solidFill>
                <a:latin typeface="Gill Sans Ultra Bold" panose="020B0A02020104020203" pitchFamily="34" charset="0"/>
              </a:rPr>
              <a:t>Green is the juicy grapes fresh from a </a:t>
            </a:r>
            <a:r>
              <a:rPr lang="en-US" sz="2400" dirty="0" smtClean="0">
                <a:solidFill>
                  <a:srgbClr val="92D050"/>
                </a:solidFill>
                <a:latin typeface="Gill Sans Ultra Bold" panose="020B0A02020104020203" pitchFamily="34" charset="0"/>
              </a:rPr>
              <a:t>vine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Gill Sans Ultra Bold" panose="020B0A02020104020203" pitchFamily="34" charset="0"/>
              </a:rPr>
              <a:t>Blue is the tangy blueberries you eat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7030A0"/>
                </a:solidFill>
                <a:latin typeface="Gill Sans Ultra Bold" panose="020B0A02020104020203" pitchFamily="34" charset="0"/>
              </a:rPr>
              <a:t>Purple is the plum you pick off of trees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Gill Sans Ultra Bold" panose="020B0A02020104020203" pitchFamily="34" charset="0"/>
              </a:rPr>
              <a:t>The </a:t>
            </a:r>
            <a:r>
              <a:rPr lang="en-US" sz="2400" b="1" dirty="0">
                <a:latin typeface="Gill Sans Ultra Bold" panose="020B0A02020104020203" pitchFamily="34" charset="0"/>
              </a:rPr>
              <a:t>colors of fruit in the rainbow!</a:t>
            </a:r>
            <a:endParaRPr lang="en-US" sz="2400" dirty="0">
              <a:latin typeface="Gill Sans Ultra Bold" panose="020B0A02020104020203" pitchFamily="34" charset="0"/>
            </a:endParaRPr>
          </a:p>
        </p:txBody>
      </p:sp>
      <p:pic>
        <p:nvPicPr>
          <p:cNvPr id="6148" name="Picture 4" descr="http://www.clipartlord.com/wp-content/uploads/2013/09/fruit-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81863"/>
            <a:ext cx="2438400" cy="15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umbs.dreamstime.com/z/birds-singing-branch-illustration-3337643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7464"/>
          <a:stretch/>
        </p:blipFill>
        <p:spPr bwMode="auto">
          <a:xfrm>
            <a:off x="0" y="304800"/>
            <a:ext cx="27992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oyalty Free RF Clipart Illustration Of A Flowing Rainbow Background Over Whit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5"/>
          <a:stretch/>
        </p:blipFill>
        <p:spPr bwMode="auto">
          <a:xfrm>
            <a:off x="7416800" y="5359857"/>
            <a:ext cx="1705429" cy="151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04800"/>
            <a:ext cx="83820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                                              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POETRY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IS...</a:t>
            </a:r>
            <a:endParaRPr lang="en-US" sz="1100" b="1" dirty="0">
              <a:solidFill>
                <a:schemeClr val="tx2">
                  <a:lumMod val="60000"/>
                  <a:lumOff val="4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 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                                                                 by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Skye Ellison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Poetry is holding &amp; cuddling a bundle of love.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Poetry is bright blue eyes looking at me!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Poetry is beautiful singing birds in the trees.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Poetry is ice cream that's covered with chocolate fudge spilling over the top.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Poetry is a colorful rainbow flowing through the sky.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Poetry is a beautiful girl named Skye giggling with her little brother, Elijah!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Poetry is a sweet little sister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Janihya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Poetry is a funny girl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Nazaria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, who makes me laugh all the time,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Poetry my caring family, who love me!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Poetry is you!</a:t>
            </a:r>
          </a:p>
        </p:txBody>
      </p:sp>
      <p:pic>
        <p:nvPicPr>
          <p:cNvPr id="5124" name="Picture 4" descr="https://img0.etsystatic.com/000/0/5444296/il_fullxfull.60193076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t="14250" r="17799" b="15799"/>
          <a:stretch/>
        </p:blipFill>
        <p:spPr bwMode="auto">
          <a:xfrm>
            <a:off x="7052733" y="1807464"/>
            <a:ext cx="1089378" cy="11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2001241\AppData\Local\Microsoft\Windows\Temporary Internet Files\Content.Outlook\ZYRWYBYB\photo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48318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pptbackgrounds.net/thumb/abstract-rainbow-sunset-powerpoint-backgrou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90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048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The flowers in the flowing garden 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so pretty in the yard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make me think of the rainbow in the sky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when the rain pours down.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The bold wonderful colors make me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think of the glowing sunset 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Roses are my favorite flowers. 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 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By Skye Ellison</a:t>
            </a:r>
          </a:p>
        </p:txBody>
      </p:sp>
    </p:spTree>
    <p:extLst>
      <p:ext uri="{BB962C8B-B14F-4D97-AF65-F5344CB8AC3E}">
        <p14:creationId xmlns:p14="http://schemas.microsoft.com/office/powerpoint/2010/main" val="5685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c.l.thumbs.canstockphoto.com/canstock0961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914"/>
            <a:ext cx="9296400" cy="71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lipartist.info/clipart/xmas/Caribou_XXL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6"/>
          <a:stretch/>
        </p:blipFill>
        <p:spPr bwMode="auto">
          <a:xfrm>
            <a:off x="6254036" y="3429476"/>
            <a:ext cx="2601065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846" y="228600"/>
            <a:ext cx="85344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IF YOU SHOW A TEEN CARIBOU THE NORTHERN LIGHTS</a:t>
            </a:r>
            <a:endParaRPr 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                                                         </a:t>
            </a:r>
          </a:p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                                                          By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Arabella Ashford</a:t>
            </a:r>
            <a:endParaRPr lang="en-US" sz="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 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OMG!!! It’s the amazing Northern Lights!!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EEEEEE!!  They are so shiny!!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I'm gonna go say hi!!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hope it hears me!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Um, hi!!  I'm Bella the Caribou...Um, bye!!”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That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was awesome!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think it went well!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Its </a:t>
            </a:r>
            <a:r>
              <a:rPr lang="en-US" sz="20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beautiful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!  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SOOOO colorful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!!!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has purple, and crisp white, and royal blue, and yellow.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And its BRIGHT!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Its SOOO BRIGHT!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Brighter than anything I've </a:t>
            </a:r>
            <a:r>
              <a:rPr lang="en-US" sz="20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EVER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seen before!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OH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NO!!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Where did it go?!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wild dancing lights are GONE!!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Oh well...</a:t>
            </a:r>
          </a:p>
        </p:txBody>
      </p:sp>
    </p:spTree>
    <p:extLst>
      <p:ext uri="{BB962C8B-B14F-4D97-AF65-F5344CB8AC3E}">
        <p14:creationId xmlns:p14="http://schemas.microsoft.com/office/powerpoint/2010/main" val="22814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7832"/>
            <a:ext cx="8458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Gill Sans Ultra Bold" panose="020B0A02020104020203" pitchFamily="3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Gill Sans Ultra Bold" panose="020B0A02020104020203" pitchFamily="34" charset="0"/>
              </a:rPr>
              <a:t>                  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</a:rPr>
              <a:t>Poetry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Harrington" panose="04040505050A02020702" pitchFamily="82" charset="0"/>
            </a:endParaRPr>
          </a:p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</a:rPr>
              <a:t> </a:t>
            </a:r>
            <a:endParaRPr lang="en-US" sz="1050" b="1" dirty="0">
              <a:solidFill>
                <a:schemeClr val="tx2">
                  <a:lumMod val="75000"/>
                </a:schemeClr>
              </a:solidFill>
              <a:latin typeface="Harrington" panose="04040505050A02020702" pitchFamily="82" charset="0"/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</a:rPr>
              <a:t>                        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</a:rPr>
              <a:t>                      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</a:rPr>
              <a:t>by Kasim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</a:rPr>
              <a:t>O’Meally</a:t>
            </a:r>
            <a:endParaRPr lang="en-US" sz="1050" b="1" dirty="0">
              <a:solidFill>
                <a:schemeClr val="tx2">
                  <a:lumMod val="75000"/>
                </a:schemeClr>
              </a:solidFill>
              <a:latin typeface="Harrington" panose="04040505050A02020702" pitchFamily="82" charset="0"/>
            </a:endParaRPr>
          </a:p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</a:rPr>
              <a:t> 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Harrington" panose="04040505050A02020702" pitchFamily="8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  <a:cs typeface="Aharoni" panose="02010803020104030203" pitchFamily="2" charset="-79"/>
              </a:rPr>
              <a:t>Poetry is a sweet vanilla cupcake, - Sugar!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  <a:cs typeface="Aharoni" panose="02010803020104030203" pitchFamily="2" charset="-79"/>
              </a:rPr>
              <a:t>Poetry is stinky, soggy milk ready to decay – Yuck!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  <a:cs typeface="Aharoni" panose="02010803020104030203" pitchFamily="2" charset="-79"/>
              </a:rPr>
              <a:t>Poetry is an avalanche of buttery popcorn - Yummy! Yummy!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  <a:cs typeface="Aharoni" panose="02010803020104030203" pitchFamily="2" charset="-79"/>
              </a:rPr>
              <a:t>Poetry is dancing with dragons old-school style -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  <a:cs typeface="Aharoni" panose="02010803020104030203" pitchFamily="2" charset="-79"/>
              </a:rPr>
              <a:t>Whika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  <a:cs typeface="Aharoni" panose="02010803020104030203" pitchFamily="2" charset="-79"/>
              </a:rPr>
              <a:t>,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  <a:cs typeface="Aharoni" panose="02010803020104030203" pitchFamily="2" charset="-79"/>
              </a:rPr>
              <a:t>whika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  <a:cs typeface="Aharoni" panose="02010803020104030203" pitchFamily="2" charset="-79"/>
              </a:rPr>
              <a:t>, fresh!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Harrington" panose="04040505050A02020702" pitchFamily="82" charset="0"/>
                <a:cs typeface="Aharoni" panose="02010803020104030203" pitchFamily="2" charset="-79"/>
              </a:rPr>
              <a:t>Poetry is a stuntman doing his job really, really well - Cool!</a:t>
            </a:r>
          </a:p>
          <a:p>
            <a:r>
              <a:rPr lang="en-US" dirty="0"/>
              <a:t> </a:t>
            </a:r>
          </a:p>
        </p:txBody>
      </p:sp>
      <p:pic>
        <p:nvPicPr>
          <p:cNvPr id="8194" name="Picture 2" descr="http://thumbs.dreamstime.com/x/purple-cupcake-13592346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13324" r="7565" b="3215"/>
          <a:stretch/>
        </p:blipFill>
        <p:spPr bwMode="auto">
          <a:xfrm>
            <a:off x="7696200" y="2209800"/>
            <a:ext cx="838200" cy="121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eltaco.com/images/food/menu/drinks/milk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r="36030"/>
          <a:stretch/>
        </p:blipFill>
        <p:spPr bwMode="auto">
          <a:xfrm>
            <a:off x="6580909" y="4490837"/>
            <a:ext cx="1898073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xITEhUUExQVFhUWGBgYGBgXGBgXGhgfFxoaHBgaGBgaHCggHholHxcYITEhJSkrLy4uFx8zODMsNygtLisBCgoKDg0OGxAQGzQkICUsLC8yLywsLDQyMCwsLCwsLCwsLC40LCwsLC8sLCwsLCwsLCwsLCwsLCwsLCwsLCwsLP/AABEIALcBEwMBEQACEQEDEQH/xAAcAAABBQEBAQAAAAAAAAAAAAAAAQIDBAUGBwj/xABDEAABAwMCBAMFBAYIBwEBAAABAAIRAwQhEjEFQVFhInGBBhORobEyQsHRBxQjUuHwFTNicoKSovE0U3OTssLSQxb/xAAbAQACAwEBAQAAAAAAAAAAAAAABAECAwUGB//EAD4RAAEDAgQDBgUDAgUDBQEAAAEAAhEDIQQSMUFRYXEFEyKBkfAyobHB0RTh8SNCFTNSYnIkgqIWNENT0gb/2gAMAwEAAhEDEQA/APcUIQhCEIQhCEIQhCEIQhCEIQhCEIQhCEIQhCEIQhCEIQhCRxQoXNcZ4zu1hgDc9fLsuBj8cXS1hgceP7LoYfDgeJ2q4P2i4ncB9MU9IY8ulxnGkTy6yuTSLKgcXE22C6DWBHCHte79oC47AEEtJ5rCq17f8sc+au4QulpcDptq+8ZT08ok6dsmDtJXVqYao94c1oi1uYGvQnZKCt4YJWB7VsuKlSk2ix/2iA5jSQHSMkgHSBvKyw7TWqutcW/K2YWsaSVt8WtmtpRLXEANLoEuOxJ+aYxrG0qMN2gc0vSJc5cs6y9y0v1+ImNIgyOU4XNLs5DdU4DJTOHW1Wu8sggUx4tXUzpHWe3JbGgQPCLqHPDb8VbfwJ8hoaDJienmqMp1S4NjdR3rYlZdTgcOfTqaskGJnT3b0EDbnzWz6zqRgi4+aaw2MfROdmnDisHifCKtHLhLDs8bHz6HsU3TqtqCWr1GFx1LEDwm/Df9/JUqVu9/2Gud/dBP0WoaToFu+o1l3GOqvW/s7ePEtt6xHXQ4D4kLQUKh/tSj+0cKyzqjfULRo+wXEHR+w0g83PYPlqn5LRuEqkxEJR/bmBbo+egP4Wnbfoxuz9upRZ6ud9AtW4J25Sb/AP8ApMMPha4+UfdaLf0UmP8Aih/2j/8Aat+i/wB3yS3/AKoH/wBX/l+y9eTy8khCEIQhCEIQhCEIQhCEIQhCEIQhCEIQhCEIQhCEIQhCFR4le02NOt0SDgb9MJXE16dNhDzrw1WtGm97vCF5zxG9EmNuUryNR0mBou2xh1Kh4Q19YuDtXu27YxJPXcED6rKqzK3M0X89FZxAsFoj9gdbWElszAJgHBk8gow76zH52jTj6XVHNDxlJ1VylXu3Oa52llPMsAzt4d+vbbKffi8QAXlxERYW5WH5KwNOkBAuVqWFN8O1NIzjYSI5x/OU9gaVZrD3jbz5xGhhYVnNJGUrO4tSDnFjGjWW6vES0QOZceQJj5LPGMDn5GtA3JOg8/pG60pEgZibclyVs6oysNQDzTdkiHD05f7Lny2mZafYTphzeq1rn2jbTuPcuAdUfpjRBcSZgFu/I5TTH1zmeBPlGnTVLCiC2Z0WrWBZlx8UYgzpnr38ljXqGlBJ8RFo298lVoDtNFQfkayAcy0c+k+XZKS8U85Op63tPslbCJhZ4uxU16Q9pbEy2Rnnz+aAx7fH8xstMuUj8ro3e2dq06KTa1Vw8MUaJO2OcAr2bcU0ABoJ8ksOxsS4Zqha0G/id/KP/wCiuniaXD6571XNp/EHIVu9quiGepUf4fhmGKmIb/2glD7nirvsW9pT/wCpVc//AMEf9QTaAoFPsxvxVHu6AD6pn6hxR48d3QpdqVLV8C6Cju6x1f6BT3/ZtM+Gi53/ACdH0lMqeytdxk8SupPSAPQB2FX9MT/efUo/xOkLNw7I98l3yZXIQhCEIQhCEIQhCEIQhCEIQhCEIQhCEIQhCEIQhCEIVXiFxoY53QfDueyxxFQ06ZeNlpRZneGleccX4tLiZJPVeVqYjOZ1PFdtlLLbRc9Wrve7Sxpc47AZJWUADM8wFtZq7nh5FC3ZTGmYl55Fx+0T6/IIr40NpAMbr56JLu8zy4qpxLiMAO1DeNO4z2SIqOqPnfzjyWzWDSEcO44DOt7WuLmtaJA3233zzTVKrVpnwzca9LyVSpSBW9aXBcSCRMA+a6/Z2KfVc5s3seouCk6rAADCpe0V2aLNc+GRORj4q3apqtyhh1P0Eq+FaHGCuKouuHufX0s9292GTpeGiBIEQZAmFyXinGUk5hqdiTeP4XQsLK4eFOq3rLgNFI09IeWmJaAdO4MgzEBbnEk03NiBExpGgtzOxWJa1o4k+/kujubVoIL3AjpEAH4qxo0KUGq6bcNPf11WAc4jwhUbmqC4hgiRH8Ui+v3jz3QgGBH3WzRlHiUFeo9rC0AHz/n5ozPpg0zoeStAcZXU8AvNdAaoaWjxcgRydy359wV6vs7E95RAdYjjw4rl4mlFS15UN97UWVKddxTkbhp1n4NlNuxFJupW1HsvF1fhpnzt9Vku9vrdxihSuK5G/u6f55+SzGKDvhaSnP8AAq7RNZ7WdSnDjfEX/wBXw/QOtaqG/wCnB+qnvK50bHVV/R4Bnx4if+Lf5T3VeL8hYjtqqGEH9RsQqAdljep6Bd4mFyUIQhCEIQhCEIQhCEIQhCEIQhCEIQhCEjigmBKhQi5E9uqwZWzO0txnfp91ctICl1LYFVTXVfVVe+BIUgSoy5r2mdjg/iFUVGubJNj7hTBaVzXE/ZinnQCOg3HzXPq4CnqLJ+niz/cmcM4C231OD8vGcDYZgSe6QfQbTvmixta4ETrupNYvMRopLyzpwNJdpdncH12StbC4aWtpkw69iDfjB634K7KlS86hc1xjgrgZYQ8TBA+1/FLvoijvvH7JqnWB1XKU7A6nOccO5Hn0HoFs6sAABst54LruBX1FrB7trGVGAAt6/vETyO57rF2IdRf3gHC/HWZ4dErUpl1naK/f37KoDo1hp+zjfqZ3jkqYvFmu5s2AH110VaVPJKq2dpU06nGnJJMNJ1QTtkRI81ozCSwPY4XHnzhWdUbMQp/eeD3gmNnapYZBxg7FFamQzPuLHjyIVR8WVU/6Q1HSATO5BmBzMc0iKTnam61y5bq97sDDWyf5yuhmAhlNvsbpeJuSpK9OG+MYGScAfFN1GzSAqiedo/PpqqtPi8KyKtCpck6WNNA4JfMPA6c4nmOm6wwtCrnzskdbiOF9Uyyt3JDgYcOC3bDhNnTA0W9IECMt1n4uklemoBhaDAndI4jHYqoTnqEjrH0hWLrjNKkPFUYwDkXBvyWxqBupSraNSofCCT0WHd+3tmzao55/sMJ+ZgLI4mmN06zsvEu/tjqf5WU/9JdOcUKhHd7R8lT9WOCZHYtTd4+a9fTa4aEIQhCEIQhCEIQhCEIQhCEIRKJQklCESiUKC4PJYvuQPforNVWrSg6pzEZyB6LF7IOefXT0WodNlFSuz42uIlp9IIEfVJMxZGdlQiWnygxHT8q5pCxaLFJe3ekCOanF4lzAGt3VqVIHVR02uDMjJMgY8OI+PNL9040gKjZJMwY8PPrupOUvtoPmrNw3VTc0mSWxjfI3C6VRofSNJxm3uyxacrw7aVl2llUp03hzw6HSJ3iBIPKfiuMMKcPh3+IWJ13t7MJt9Vr6gICzbGwdq1uqe7adxIOrpAIwea5mCpAjPUdkA336efPyTNWqPhAkq62nSe7TSedTdJ+1MdzOOS6AZhajookg7TPnrYrAmo0S8Kle+x7XvJFaoGuMua7S6MfcIAg+c7pk9nskZbRrz1UNxbgLhc9xH2RqsqMFN2tjyIecFhP7wGcdQl3UojLoePzTLMSC05hcLfbbimGsc7UQPtFobMdgland0XhjhbWSPp+6zEv8QR+uMbnT54Wf6+mHDu238vWOKnunHUrHZ7TWv65oeQwloFM1AQHF5hzWSN8NztmFuBVk12tlpmRrAjWNlLmQ0A6q/wAU4gxuWt8UZIjA8/RL1MQ2tHdNynf8BWp0zuVR4HxZx11XN/ZiWNggkkRny5eqtTjCvzakj66KatMHwhWuKW9SpgzogETznms6veMgvmIBEi3v6IYW7aqhbcZp2NowVXPc+X6aRjURrMaelPo49eey7OFqlzZb7tt9+aG4N+IqQ0W4rheO+1Ve4fJd7tuwYwkCJ+9nxHuUyXEruYfs6jRGknifdliuqdZJVITeWLBJ7xTCghBuUZVXKF9WLtL58hCEIQhCEIQhCEIQhCEIQkJUFCpXl1p236Lk43G90ZaZIOg16Rx5LalTzaplS/IbJYZ5iQq1e0alOmHZPFuOHvirNoguibJ/62HAFuBAM/wTLa5rDM0w2AZ36RfTQ81Q0y0wdVC+5a8iMkdNu8nosv11Ko8CmZPLTnJ4LQUnNF7KpxTiGhjjpMNG+4KXxmNc1paGHrstaFHM4XWZwkueHwcOIlx2PPB5+i4eHp16mdsxm+In6deQCaquY2OWi1rdkblpLdvPluu1hg9jYsSBYxrw28vNKVHg+acHy5xiHNGqD1KC4ms9zRDmtmDxOn3UR4QNjZU6F/Lw0gyYk/EY9UnhO0WlzGOacxME/LyTL6ENJBsm8TB/fBAO0eix7RouqvyCpMEWvabTw5Iw7hGkKjTvGmk9jhMj5/mk8PiW06L6Dxrp1/Mrd9I5w9qZwksYXNc3RqIII2MDn0WmDdRFqxvqJ09niorhxu263KdzIx5HsuzSxjXt8O1jy69Um6nBuovDpc4nrHaRuPVLtNIB9Wo7cxykRbn7CtckALm7+q6pBloiJ7Qc+YXFOJNR4c/Uck6xgaIS8e4e2ZpMfrmYDnBp7EHAKaxBpsqZG6bmOOmypRcctyqfsvwqnXDqlcaYcQ1kDUAMSCRgYOycwtGk95DnaRYbz+EYio5oAaPNP9suFMp0DUoio4MkvbJcS3qBvITdTA04BoiCsqOIMnOVBwGyrNoPbVpe6Doc0EiW6h4gYONh6lcvEyyQL8T581tmDnBwWtwq5e5umo37J076mwMNOMTG4VqDatYZGNLhx2HlYdL+SpWDWGQY+q4O/wDYy/rValR5pCXHxF+I5QACQ2NgYXfZhCxoaIAC6lPtfC0mBjQfIbqAex1FpArX1EH91njcewEz8lp3LRq5S7tWo4TTpHqbBaFt7L2Y2Zd1/wDD7pvxeGfUq4pM5/RKVO0sSdS1vnP0lWnWdvRz+rWlLvcVdbh/gAI+DlYNaNgOqw76rV/+Rzv+Igetvopf6TPKoAP7FjVc3/CZyFOY8fkshR5etQSvY00uQhCEIQhCEIQhCEIQhCEIQmVHYWb3QFICyLpj9bXBxPVnh0ScTqgGQuLX70vDmnMf/EGIN7HjGs6W1TdMsylpHnefTRQ3AeREgnPbbf8A2XLxjcRUb3eYEmeH9utz9PwtWFgMqobhrB4n6A3nnJO/8+SXo1CD3YfkyRsSST8Wi1LC7QTKtUHFsy8PDsg41RuAcAeq7dJr2uc4uzAjXe2gS7iDAiFXqVy5umd5gcjPXqFVv9RvdzJMwNvPlzVpynMs/ihrwXNlrBIc6A52BlwB2E84OBsorUaziXhsgCNeGvOOiszuz4Sb+4Ct8NuQWMM5wHE7yBzWmHqs8BFiTB6gFZ1WEEgqW8ZJAmOpJj5KMbTzkAO6lx+Wiikco0VS11MqQ6CHNIa9p5g5B6HmsMPRbSeA4h2awI23meK2e7M2RaNikvnPA8WQcSPjlK1cLVY/M50i3yvdXp1GnTqqNG2eXtEwD94AujpgfVKDB/1AHG3EJl1UZZC2ajadPTLA+diciQm6pZg2tGTODuTvuPwlRmqaGFHXexxaGscCZ1aIOOsJIvw+Ke0Mplus5eHL7q4DmNJLgeqgrXDmulzXaRESIkco+Sip3jarXunLtYfCLC2nqrNa0tIBv91YvuHiq46mAiRp1TjrluQDBwSujVo1H1HZRAtAOg5mNrGxjksmPDW2PFP4xXHu4MasQWzHfdT2lVZ3QY+C4wQRMc9VGHac0jTgVl+zdu6qS4hzWeINMgatLonGYwSscDgs75JtHv0+q1xNQNEDVdCyjDTPLmcY6novQUGlrYOmyRJk2WBccboNaWfrNFhIy4VKeqOjZn6KKFGkyTaTw+n7Jnuq5IIpkgcQf2+qy3VaTsNqXtXl4HVo/wAzWtEeqYhsQJj30U+MXLWN6gT8y76LNu6tuyNdGk0yYN3cBzh5AuqH5hEidPX2Vq3vTo8/9jY//Kzbr2xo0wQ2swY2tqG3+OoQ0/5UF/P0CsMIXGXNJ/5O+w/Kwb/211fZZVf0NWs4D/t0tI9CSozhbtwpHAdB9zKyHe01wP6v3dL/AKVNjT/mgu+armjRanDtPxSeplU3cWuCZNeqT/1Hfmokq3cs/wBI9F9ap9eVQhCEIQhCEIQhCEIQhCEITHslZVaQeIKkFZXFbXW0gHSdwTyPULm4vCh7YGus8CNx7tqmaFTIZN1hcJv61QgVWGctbUABDtIkl3Jr8R0OPJcgOdXeHkXgjQaiDInc6FNPY1gOU+XvZaLw2o0NhsN7T6fBPUsOyvSAIAy8OR0PlqFgXljpG6rUoa0NmYnzmSTjpnCHV2gBsiOA2O9rSOCtBJJVZjna4aDiBtzWNDMSWNtoNOC0MRJVv9YcRBYZ2IIMHvJxlWq459NuV7fFMEGY6yVkKQJkGyW04cT4gAwTILTPXbkpwmF7/wDq/AJkFt/S/wDKmpVy216pb1xpGdEmMOifnyKvjKxwrswbP+4/fh91FJneCJ8lkWnGCXhr/CZzJlo9f52SLK7+8Di8QeOnpyTLqHhkD8rWkPGIIkjbcjoV0BnqRluDpbUjcHblrzSvwaoq0msGoEiNzv25KcbhyGhzLFt5iforUnkmDdNp8NdWpkl7dDpImTGTO3LmkGdn1a9IPLwBcxwutjiG032Cz+H0atCppfqJqCA5vjDvInYROMclk2lUw1TKJhwtkAM+v8rao5lZmYbcbQrV5Y12aXe8AYMzgO/umQcnkpqYGrhwHPdDRodxy6+olUZWpPkAX93T6PEJYDJDiR4ewM8uuJWb+0R3cgmZFuQMz57zc9FBonNEWUN7ZteDJPodpWNaj4y5pk67QJ2vcLRjyBCn0+6bTDAQ1ojHYQJPMd09m7ltOoAQJ8R/MbXssLvJBVTjPHhRovfUM0wPEIBLpwGicEuPVNtxtV9RtOmZ3J5fupo4XO4Bov7uvLbz9IlwcUqdKiOzdR+ePkul3jtrLpN7Np/3knqufv8A2huq39ZXqEdNUD/KMKhJOqaZh6bPhaAswoWhCbClVhEIRCSEIhEIUZV9grorxqEIQhCEIQhCEIQhCEIQhCa9wCq5waJKkCVCXtdjBWHe03nJOun7KYcLrOvrNgOJB7GAexCWrdn0ic416281q2u42KpXZhzQIBg/w/FK4xxbVY1liQdvfqtKQBBm4VC3o63Qep2g+s9FyKGGbVec7p1mPr04pl7srbBLxB+mGA4GSds91h2hWcyKDD4RwEX/AGWuHpg+N2pSWHEnAxrBHcz5eiph8fXpnxGRz5beatVoNIsI6LSr13Mpuc0sa0QQM9TIx3hds4mpToFzIaBcDjrI9dNEqKYc/KZJRw+4dVllVhHhBG/iB33H8ytsPWfiQadZkW04g2KrVptow5jpv6LQsuH0WNIDBkySQCSe5T2Fw1KhTyMHqsKtV9R0uKbcUY22+iYLgsoWTeuLajHN3yDkZGMR/PJc7GlzKrH09dNdRwj3smaIDmFrlYsr/wATmaYgfUxj4qWYrO51PLGX8+5UGlADp1Vu1c5rHOdGoSfCIEAdOqnBMqhjnVIm8QIEAKKwaXADTmshvEnVHFjwNDoOxluJC4bu0H1yaVUeF3yETI+xTfcBgzN1CpVXNbIO4MfPC41SmWOLNwmh4gCoPaC79zaNeQSXVaYAblxl2SAd4AJ9F18Nhc+EuYkk33tF/ssTUitESouF3lZzdZIexgIGmD9nBBGOSoXYgBuW4bsdBZaPbTBjcrjv0ocWa91GlTI0BvvTpEAl8hsjqGj/AFFdPBwW5wAJ2AjRdPsuhDXPdrp5BefvangU89iYQrLItTSFKqQiFCIRCEQiFKIRChEL6+XTXiEIQhCEIQhCEhKEKKpcAfmsXVQ0304qwaTopA5ayqpKj4VKj8jSQJUgLhOJ+0NSvb6WNdSqVCWyJluecgA43jrhedxuNL2APFr7m4+4+/ounQwzWPnWOIV3h985ppU3kGGwaziAXFsAQAIknHxWGHxDq72Nsy+vGDoPopq0gGucPRadzdCYM9Z/iu/VxTA/IeWnvikG0zEqvUoNfkGO45pavgqOI8UkHiOC0bUeyyU27WjVTwY+8MO+OYXPrYem1pqUDFtCLO5wb+fot2Pc45X/AMLn+KVKj36fAWmNbTqnzAHOPquK1xqkk/FyFk+wNY2QqnDqAa5wIOwg7Nyc469luWNc3xa/RRUqudotu2rDVp1DDTuYnsF0sKaYqxIgNi9gUlUDstxeVZtK2o6AepneE3Qq9880Rpczr75QsntyDP8AJaNG4LfCTPfn80+xpY0MmfusSQTKmpudkuI0zjYyOp/JUY2rmcasRsPufsrOLbZdd1WumAQ4ERz/AJ6dlL35YdIA5oaNoWTVeA8uaTMZBO89Vyqzmsq97TJnfn+3JNNBLcrtFaurl1Si4Uzk7wNxGWjoSmX1TXoudR5/S4WbWtY8Z1DZNNQl0aTAhrsGMwe3kuZTovqPc6YIAty424RCYe4NAGo4qjxqm3VTLxGmq0/3iQ4CeuYSWI7xznAtgxfne55rSlpAKnuLGpcCmHtZ7iZdP2iADAZnwkmPFvunMIys9rXVB4QLRA9grJ7mMJy/EtKtQptaKbGsY0kyGjS2T2b1T2MhzW0p+IxvHEaXKxpkyXcF4n7e2vur2pTyQ0UwCe9Np+pK2pU+7YGles7PdnwzXdfqVzbgtQmHBMIVgVkQmkKVQtSQpUQhCIRCFCc2mTsD8ColEhfXK6i8KhCEIQhCEjjCgmBKFmX/ABdlMgEHMGYwJXNxHadOjUaxwN99t4TNPCvqNkJGVsEP7n+BWneta097zP8AKgsJPhSWtyNW+I3O2Fjh8UwumbRqVapSIbzTuJ1yWH3ficIMAgEiRt6KcXVFVjhSdMRMG/0/dVothwzWCpV7mkxsuLcYzjM7Ttz2XOq4qi1kk5nCNjqOelpkhMMp1HGAFBXa2sIAaWbggSAdsd+oU0mOxObKBkGhjQ8tCLaiOClzjSImZTXUtLAHHU4AZA3TdYClTDSZIHDh781mHZnSBAUdOSCWmAIwcHvC5j6r303OpmANrgxvHXmtmtAcJTnVHGXNEgzjpjl2SDqtWo41KQs4m24i/p8lrla2zjcLGvqDTDiHSXAk5yB9NlpQ/pNaSL7q+Ykxsn0qrS7LZk7Kc0kkCSqEQNVdrcOd9sDHMNzHwW/6Zzmmq4gDleOsLNtQA5VJbWrqRkmdUAxEDy/NNYacM/WxsTz99FSoRUHRSXsOgFs6TI8/z7p6vULiAGTHP7LJgy7plSs8eXf5JPEvxDW8ufDafyrsDZUzaLtJLo2kQdvzSrsPiO7dUqkCBIg6fZah7JAaoDZaHmoHCDmANsRj4JwYfL/1AdoDIA8ra7qpeCMkJ/v3GS0ukEdFFStUNIuYS4g8vduihrG5gCEtKGn3ofJLSCIJMmBnqk6ZbTd+pD5JFxqb8eK0JzDu431VK+t/eupkmHU3zjEjYjqJCSqVCSZFzI5WOsa9Vqy1hpC1m3MdgBGdp5wuhTrGcxMACLxE7xvw4xolyxZtrxHTUkkEERuMHlCRw2Ny1zUeJG3Lmtn0ZZAsuF/S7w8itSr/AL7Cx3ZzDInza7/SV3mtc2ztfz72XX7FrAsdT4GR5/uvPSFddghRuClZkJIUqhC0eHcBuK/9VSe4fvRpb/mdAV2sc7QJWtiqNL43e+gXScP/AEePOa9VrP7NPxn1cYA9JWwoHcrm1e12j/LbPVdHZ+ytnQGo0wY3fWcCMc8wwfBbNptauc/HYiqYnyb7JT3e1dmzw/rDRGPC15b6aWx8FPesG6qOz8Q6+T1K9cWy5yEIQhCJQhRVtlV2iAsu6ptJZnDXSWwDq6ZO0EzjouZUpU/CeBmLa7ehTTHG/PdRst3OJPz3lKswjqri+YnePdlqagaITWtcJaRtjEZk756DkqhlXxUnAWtaNzrfgDpx4oJFnKWpRayGxjcnfYgZ+KmphqOHDaQbbX0IifcBUa9z5cq9zZgtIcGNaZmPvT1nA8ku7BQ0ZwGgEnw7zxnS211oyqc0iT75JK1LS1rG+FrWgADoF03U3GiGgloCzzS8uNyq1F3iJOTyXMogms5zzJ25XPvcK7xAEJ9vYVTULyGhpAET58kfoMS6t3jgANCJ2+a0GIpCnlBvKa4hjomGkbD8UqAyliSC7K0jbbrw6qXS5kxJWbxPh4NVrw5xcwlzWGSHFwAgZwMTGyee9lJ5pySbRvPv8KKbiRcK9Rp6TLIJG459pjPIrHGnK4HDkEiZF78uutkNu3xeq0LZ1RwdLgN4b0PKeiMIcXUa4OeN/BaR+PmqVBTaRA8051q6pGsgdQ3JPWD0TNTAvxRHfuEDhqftHlKq2qKfwfNN/o9rG88EnfPxTtDDsoUg0zbibqj6jnukKEmntJ8sodUofDPldQA9Q1aQAhriOek5+GZXKx2GFMeB5A4G/wB5TFJ5dqFkWfFxkOES+ACc7x6eSUweJNLwESLH5yUzWoTcKarSe57C1oIa6STsYMmRum4dUIc1ogE+d9xqsgWtBDjePcKzd25a5xYQAcxLjJ6x93vySeKw+R+ZhjeBN9+GnWwVqb8zRmCiYRqyZmSds/wSDgHVvEeJJ98/ktBZtgorm2c0OqPgs3AyI/vDeFo/B1GDOBI97ahSKjXeEapPZ7hzq1T3z492DABwHEcxygdPyXU7MwWch7hYH36LLFVgwZBr7+qk9reHCtTfSe0uYdnN3a4bOA7fiUzi676VWGtkD3Crg6ppOFRpvwXldP2JvXPLRT8IP23ENYe4J38gm6H9ZgezRehqdq4ZjZc6/Ddbth+jhog160/2aQ/93f8AynG4b/UVy63bhNqTPM/gfldHZ+ztpbjU2iwR9+p4iP8AE/A9IWzabG7Ll1MZiKxguPQfgKnxL2xtKfhDzWdybSGoeWowPhKq6swb+i1o9mYipcjKOf4VL9e4ncf1NBlsw7Pq5d6ah9GqM1R3wiAte5wVH/MeXngP2/KWn7GNe7Xd16tw7pJa35yfhCO5m7zKqe0i0ZaDA0fP36rbpeztq0AC1ox3phx9Sclad03glDjK5M5z6r0tapNCEJChCrVbjMBYGsM2UK7WSJT6dTGVdptdVi9lRqUKZfr+9Gx2zzHwST6dE1M4jNG/BbtL8sbKKtcmPB02ESlK2KfEUjeNBE/wtW0x/cobZ7iCXAgnY8x0VcOXOp5qwhx0M35fmNFZ4APh0TGlzX+MtIiSSfEO0d90s0GjXmo8OsJJ1HADqb/xexhzfDx8uqx+MUDUc50kkhob2gzMHElczG1i7EAG8xHnpO0/JN4eGsHzVqyoPZSDXuzOIzA6Tt/uuxhAW0Ie6OEX8gbj6pWsWmpLAnUKREH7ME5OZkb7fJTTw/dObU0gmZvMixn7Kr3ZpGsrQp3rg0eER1zn1TgxbtIHDVYd0DumuLdQwBO6oxlIVM4ABNj9hBsrOzFsToq9yxs+EGR05dISmMp0w6KbTmHCbHaNvRXpuduVPByXsIMjIJbnbJBShdVyl1emQZ1kgToCSD5b9VcRo133UVEgPcHHfIEz3gnqq9nNYcW9r9SJAmesnUmPurVSe7BCmZd5jaNui7xIY2AldTdWr6pDNRgD8+QWGNqBtDObD78lag2Xwsak5oHvHmBuBzPouXg8pAxFZ2h03J9+SYqAzkaqYtqldzn4YyTBLiHOj6NUVcM/EtdXtfj9lq2o2iQzU9FC/h2NYaJGSNU7c+iSp4d5YKjSIC3NQfCtOwJbTBf1OkefddrBt7umHP8ALzXPrEOd4VbqV5EwAPIKz6oaC7KAByH1QxnNULcAuLjhrTy3nsvO03tfU719mAg2seUbpx0tblGpTr+8FRpYRALSIOZnumMVj+9ADQW2Ot/nqq06OQzqo7LjLG6aIhu4bAkAAZBA22JT+Bx7hT7t9hx5R5k/us69Az3gSP8AaJrGQ4aTsAR4jmBAGM4Wgx8TTpDpaNVH6YkysbivttZ0jHvDVeMaaQmT/eMN+ErtU6jKTA2ZO8DfdXZ2ZiapzEZRzO3TVZ54nxO5H7C3bbMP/wClbLvQOH0YVbPVd8IhaHD4Gh/mvLzwHv7pG+xnvDqvLmrXcPug6WjsCZMeQap7km7zKr/imQZcPTDR81t2nDre2aXU6dOi0DLzAOOtR2fmtGsa3RI1K1bEGHEu5fsLLKvfbC2a7RS13NTk2kDB/wARGfQFUdWaLa9E1T7MrEZnwwcT+FAW8UuNzTs6fbxVPxP/AIqP6juSv/0NDjUPy9+qjd7BWzs1Ktd7z9pxc2T3y0n5lR+nadSVP+L1m2Y1oHCP4XsqaXGQhChu6wY0uOwS2JxDMPTNR+gVmML3ZQsk37HS8tcNPz7ALkjtKi+azmkZeIv0A0vufWyb7h48IOqKlcEzsAJJnBnb+eytUxTXVJ0DbzNiD8PWd+iBTIbCjubpuodgZ+EBJYzFUxVaToGuJ9IAWlOmYKZw4yZaMgEEEQ3McxuY+qjs1+dueiLxBBEN9RMmOSmuIEO0+asVK7WwC9ocRAyd+zYkromoKYa0vGaI1Jvybv1kLEMLpIBhSOotDSHeerEnvKh2HospkP4zmtPWd/psoD3F0j0VK5Y2k4TkeQkzn+ELl4hlLCVGyJE3JFzO/DSwCYYTVbayL1wwWnBHPl+QXWfUb3csNvp+ywDTmvqs6rWc7BJa3mQQXHsPzK5j8WXAZ5DeAIkpgMaLi5T+EcPoMc50EAgN8TnEmNueI7dVfCBjnudUPgmGg8dzbh91Wq5xAjVXby3ESx4mRgmcT1TVSnI/ouEmBBM26669Vmx3+sJGUiDqJHXCYoYaoypnqOvMwOnP5LNzwRAC0adXW2DEd+fVN1A17Sx8QeO6zEtuFVqcRpCnybB2jfyhI4ftHCd3AGWDAAH0+62fQqF3FZ369RJEbnboeyj9VhqhIg9FPdVAFNf3zdJBDSeQdyMbgfiFzMbjIDmFoPI7c46aXW9GkbEH0VOjaNexgcXNd9cmY6DMLXCYOk+kzOSCfnHv7oq1nNecolalKm2AIMAQBthdh1GlUYWkGIiNLe90nncHTukvLYMp+BzWzvqBdIO8ZEFJ/pqWGp+A5QdQbztZbCq57vEJVOo7MHEbSgPbmip4YFp4cfyiDEi6mvabngNYMRMpftBtTENayiJbrOgWtAtYSXaqibGsz7ojzXEqdmYhnxN9ITXf03aFRX9jXLWvpM3BklzRgbQ0nJ6LbC9m1qjMzhA2krM12NMErH9lrim9z6rXPdiJDMhz4OQd5A5J3DUnMdLpEC0QeW9lpiAYyhbt1Ya3APa7GZjTA5iZMHotxhs2JYCbyJtFvmEsK2VhITOH8IoUB+xpMZj7QEu9XmT816FtNrdAla+Jq1j/AFHE++A/CzuKe1dnRw6r7x/7tL9oZ6TOkH1UOrMbqVvQ7NxNXRsDibfus3+lOI3P/D27bemdqlfc9wCPo0+azFSo/wCAeqYOHwVD/OqZzwb7+4S0/Y1tRwfeV6ty/pJawdhzjy0oFCbvMqHdplgy4dgYPU+/ValzcWdizxuo27f3Rh7vJol7lsA1mlki7va5lxLuq5LiH6R9R0WVu57v36wx5im0/U+izdWATTMCdXlVG/07U8fvnt1Z0ta1oHYANwqZ3HZad1QFpX0Am1x0IQoLpktI37deyXxDM9MtieXFWYYMrm7+xrkHS139kahgxueZ5YXn62DxLmnwmNr3HM8eC6NOtSm5CmtgXsgCCAAQcEQAMyMygMc9hYwQdgdQAAADPz1VXuDXSU9/CmhslxntCwqdi0mMLnvM+UeiluJcTACfwyk5rSQA6Sckx6AQt+ymVaVHMxoMk6ujTYCD1/hUxLmudeyhr0wP2mnxCc/u9/msi3IDiIOYSJ4ewfVXFxkmxTH3QdTjVJ5DGSprYqlWw5aXS7YWuVZtNzXzFklW/qAaXNB9cfRZv7SrsPcVmSTxI/B3Uigw+JpTqlGo8Eubv05J+nRr1swqNsdxty2JWRcxpEFVHUXNbBE9DGUvWwlSlSLcuad40+/RWDw50iysNo6Q2emexThwvc02yNBfrusxUzOKgdVa0zK5Jq0WVBUBvyTIa4iFWr3NWo/SzDREuiQ0E/enyOE23FVca7weEDW+x3J8lUUmUmy66fXBaY1GO/zWOOw7ZALiRx+qrTeYmFA7aDsUi2i2neVoXEphsWOLROlozg57QmXupNcJOusGSpaXmbLTfQ1FjmxDT5nHVX7kV6jX0iCBvvbiOCgOytIduomucau25wCcDut6JrDEtpvHkTbr/CxeG5CVPTvqfvxSDi98OJDdmwAYJnBjkuw57BUyzJIWAY7Lm0CW8ra3BuAGnbyXMe79RX7swA3jxH5W4bkbPFVL2pqcwl0AO1HRvgYExtKjH4hjQ2XA/wDHX156K1GmbwPValvcsaxp5Ec8x8eiKeOoYek2dD5x/Cq6k57irhvGxnI7ZT/6ynuZnhdY907ZMN2w4AjpKgV6ThlaIR3bhcrleBtoUKlWjhjKjw6mScBwGkt1HrAifJZYVzbteIn3803WDy0OFyNenFbfE61UNeGBocWkNLh96PCT2mEy5hpvzwJt1sl6bWOjNMTsuOd7L3NeDe3bnD/lUfCwdpgD/SfNMd093xu8gnv8Ro0P/a0oP+p2v5+a2uG8DtrcaqVJjI3e7JHm92w+C2bSYzQJCti69cw9xPIaegWNxr28sqBIa83FTpS29ahx8JQ6q0K9LAVXbQuRu/a/iV2dNu33DD/y/tetQ5+ELA1zsnm4KlTu66s8G/Ry+o7XcOJJyZJJPmTkoDHu1UPxTGWaF6Hwb2WoUANDBPUhatpNakamIc/UrcFp5rWEvmW8rLBCEIQhIhCzuJV2sy7HKcDy3XPxT2Nd4vl781vSBOizX1dQJk9vwXDxDmuaSXGNuo5cfkm2iNlDb8RcwNp6SXHlmTJJ8o7qlHHVqVNlJjJ311kz7Ks+i1zi6YC0ajpEOGD1j8F1HPlpZUbAPGPSxOqXAvLToqNRrTmBIPLER5LmVnUic2UZgdRaIngmG5habKSpRe8A+ER94/VSaFTEgVCAP9336yoDxTt8laqXOC0Se5XUqY2D3bQSRuVgKU3KhpnryTrHZwCVi4QbKK8eAFninsY0lxhWpAk2WeKRqGXYHJebq4V9d5q1DDduifFQNGUaqtUDg4imWnnn7JjuNt90pHc1i0XHX3otrObLktZr4GqNRknTMD4mVpiqtQEDrYX+aoxrVpWPCudTJ5AH6rp4PAE+KvrwH3KWqVdmKzX4a10RDRzgfJbYrsqjVIyeDoFWniHNF7qG6DaY00xJ7fmrdw2gQ2kJPLX7BSKhfdyS2aZyBtlP02nM0vA0usXm1lAy3rNqkYLXyARBgGIBJy2ANhgyudiTV7402ts6wIiw36JimafdyTBHvzVmlaAE4H5prC4BtKbfusalfNoq3EHCi+mIhrw6S0SRpggHBhpntslMdQFEtyw0XuLm3CZ5bLege8Bm599E99rTczJLOepvx22+SwOHoVGTVtxP7aecSrZ3g2v74pKNpFMD7fUnEkidxkb7FKt7PaGlzRm+WoBFxproZB5KTV8V7JaHDmEZ1E7YcWx1gbT3KYwWBYG3mZ6R75+SrUquGixvaHhLXgtpyWgc855iV0qtEOHhWuHqkfEuat/aS6tP2dVvv6Q2DyQ9o6NqQcdnA+ihlctGSoE07C06niYYPLT0TuLfpEwBa0DJAl1bMHmAxpz5k+ic/VtAgLGn2WNajvIfnXyXL16F/fu/bVHvH7v2WDyYMD4LLvnv0TgFCiIaIXT8B/R00Qamey1ZQJ+JKVcbs1d5wz2fp0gNLQPRMtpgLn1K7narZpWoC1hLlynbSUwqyne7QhW0LNCEIQhIVBQuC9u7E1XNhxcIh1M/ZEbO85Xle0MSxtQHPfhwj8rrYIQ2481z/B+GU6VWqxpfrpEYIdDA9uoNa7YgA9TAMckjjH1cgL7T9tzwTLbi2i7rhl+PdmZ8OPyXUwPaFJuHJM+GBx6fhIV6Bz9Ux12IJAc5xJAYM/7BY/qG1QXMBJJgN1t02B3+tlfuyLE2G6hs7GuKhqFjDI06TiB0aevdWwuDxTXZ+7EcCb/yirVpFuXMUzidzUqD3Y1MIPi9NhISeMxdWo4UiCINx9NOC1oU2NOfVa1C2pt3Jc7mTP8A4zAXbo4agy5OY8f22SbqlR2lgnXGmOn4ph9emwCbSqBjiVn1KbdztPMrCoxg8Z05n3KuHHQJn62wEgAuEDbKwGLosqua0FwgaX6q3duLZNlXD6c4GknYY+nJLVP0tQEBpaT09Y0WoNQamVo29GkCBkkzkwfotqWBoNeMty6bniPZWTqz4M7KS4uQzczJ6Jt4FN0O3Pn+6o3xCyYyu5xkCG99z6JmnLvFFuf4/dUcQLJIHT5qSRNkdVLbkfeiRyVBWYfC433HPdTlOuyrXzXuMMJbEyd98QR8fkuXUZUq1BTYY4n6C0HimWOaxuY3UVN2kBjDhggnLj3Mc8rpU6jGDuqZkt13Pol3AuOZ26zuKUhX0lvvJbMyDqOobRIAEhc3FvbiAMmYxyvfla3PRNUQacgx62UvD6TmRMgt+vT0SeHY5lYZpEct+EngrVCCJWmy51tLXO0HYGMecLqd+C00nHLz97pbJBzASqt1wq6dhrmBv7zZ1H5wlx2diJBzA8wSPlutm16S1bLhxDQCF26VMgQVg+qCbKtxH2bp1RloVnUGu1VqeKc1Y7PYKiDOlZDBsBlbntBxC3LPgbGbCEw2mAlX1y7VaNO1AWgCxL1OKalUzJ2lSiUaUKJSwhEp6hQhCEhQhVLy4LdgD5kBIYnEvaP6bZ8wPqtabAdSsW7plzhJLXf3WODuuf4rh1WNfUAeC150JDYNrnNv66bJ2m7K0xceah4bw+nTBYaj3nUXH3jpOcwOwwtKWHw76ha43GoNp8uHHjxgqalV5uBHRWveNLgAQcYAGBHlzWzBTqVMoIIAs0aCN4Gp0gnS6zMgT81fonAjfsuvSaGsEJZ9yoqlV04cdughDy6bH8IaBuFZtbYEanCXHJUNoNeMzhdQ55FgkuLaNlnUpZBZWY+dVSOQ4k4Gw22/Bcuux1RryTYAwNPU8FuCAQAFmXFwXkA4BxgRCRdjalVzWxAdaI0tz3W4pBoJVc0Hskg9tX+6qG1qTnOaeU+nFSXNdEplC2M9/msqdJ9R0e/mrPeAFotwWRiF2AD/AE8ogA/cfulDfNKvXNMGD0K6tWmHODxqPcJdjosmAQNv4KxdlbdAEmySkyHZ6T8UgahbWyztPrAH3W2WWys6vUJfAJ1SYPNebxFWo6uQ1xzAkA6W2TrWgMEiybRu6jNTamx2MfI+fVM4fGPpEsrWm88T15qH0mugtVf9YLnN09cRg/JKCu59Zvd2v/bYnir5IaZWhUYZE1AJ5QCcfRegqOeL5vKJ8uSUAHBOtrylqdSaZqNnGxMRJ+arSqMD+7Akz/J+v2UuY4NDtioWVCXOcG4GJORjdJ1a+aq97WyG2ki3P+VcMhoE6rf4VWlobvA3Gy7+DqOdTDXaxqNEjVbDiQtBOrJCEIQhJCEIhCEQhCIQhEIQiEISoQhCEIQql3bTlK1qMnMFox8WWPcWtV3hb4RO+ZC5FXD1qn9NthMzv5Jtrmt8RQeFVtMEsPnO/XZXd2bVczKSD1nXjf8AKr+oYDKW0a1kuGqQS3MAHTgxAy38VphmUsOHOE7i8Xi223BRVzOgH3+6uULvwid10W1IYC5YFkugKStbBwwSDHLuoqUcwsSEMfBumPv20WTVe0cgXGJMGBPXCg1e5Z/UKkUzUd4ArdncioxrojUAYPKRKtSrNqszEeyqPYWOIWHx9jp8BiSA7tMQV5/tJrg892TBIB4CYA53T+FII8Sq17DxHS7nAJzy/NJYjs/K+aZtmgT0/NlqysCL8FUqe8pu1e9LhgGmQI3yQQPJVdiHsb8V+HHjy+6uGtcIjzV+yunEAvZpBJk885EcyE3hsc5jmmoIaZk9bjW8eSyq0W/2ngr1vaNqPBzDfxXUpZcQ8PBkCb9Us8ljSn8Wt6oj3URI1CMkSJgzutcaMQD/AE9DG19eP7KlDuv7+aqVbsyQGFxBiG7Jd+KLnkBpJBi35WraUDWE62p3DpinpJ+88jA5Q0bnzWdKli3Oc4Ngnd2gA0gDX8oc6mBBPokubH3I1AyXYLj3SuKwH6VocLuMybWkegkq7K3emNhso3+MQ3xkiPDkDzOyriKb6rcrRJIi2g6nS3qrNIab26pK9j7ljWtAdUeSDy5bA8gFaphP0tJjaYl7zBPltwE68QinU71xc6wCV9q9saDq5xgTHPpzU/p69CO7M8rCSPdpUZ2v+JULWgBV1Gm4VDOp04z1/LyWGGc41oLDmkyZtf8AbQLWo7wQDZXKdCtDmaXZ1QYkeLqV0adOsGPpFupMGJHiS7nMkOnh8lr8Gsn0x4w2f7MmfiuhgsM6i2HRPJL1qjX6LVCfWCEIQhCEIQhCEIQhCEIQhCEIQhCEIQhCSEITKwMY3WdXNl8KkRN1j8QdDXAjxRj+fiuNjIbSeSPEBbjG/wApTVL4hHFRUraQCN8RJ6K7MM5zGlm0RJtb16KXVACQVac57QXGT5cvTmn6lVzGZ3N9Lx+fJYtaCYCzK9anU8L2hzZkBzZgjn2/iuXUx1Cq2DcdN/eyaZTewyLFatWrDBESc52TL35aQyQXG99FgG+O+ioX1KYc9wAMDAxPdc7FUnktfXdlBiwFpHEn5JikRdrBoo6p0tDerhB3J652VcRDWCnMGQWnc8+EdFZgkzyVW4GoweeYx6jPqufiW94+HWJvFvMTY8TcrVhyiQrFKwq1iHzpAADQ4dBzI5nOyd/w6tiwHzAAAHG3HZZGsykC3UroLK20CF6DCYUUGBvBIVamcyrD2AiCJCac0OEEWWYskp0mtEAADsENY1ohohSSTqnQrQoQWhRCEmlEIVC+tiTIaT2BA+MpWtTJ2JHJa03Qqdb3+NFI99RAHoQSlnitIyMnrb01WrS3cp1rbVSfGxrRz8WonywICvTo1XHxCB1lQ57BoZWwxkBPtbCXJlPVlCEIQhCEIQhCEIQhCEIQhCEIQhCEIQhCEIQhCEIVS/ti9pgwev8APJL4il3jC1aU3BpusN1V9NvjaSRzaAMcpE7rniu+g0Co0kjgmCwOPhUtG/8ACHGfEJyDgHYdlozHMElx1HO3noJ6qhpToi1eKlQmNojETjO/olGFmIrTHCLRNr9VqZYxaF3aahsnq2HzjRYsqQVj3ts/Tp0uOeQn4ZXHxOEqPpd3B16pplQTMplHhlR4jS5pBnxSBP8AH8FUdl1KtLLGUi9+O/rCk4hrXSTKt2fCHFw14HPIJPlHJXwfZFUvBr2A2nX0263WdXFNiGroGMA2XpwI0SCcpQhCEIQhCEIQhCEIQkQhCEJUIQhCEIQhCEIVZl2Dygcj5oQrKEIQhCEIQhCEIQhCEIQhCEIQhCEIQhRvpA7hULAdVYOIWBxfg1c5t6ug9C0OHwISNXCOmWFbsqt/uUnAuGVWEvrv11DmQA1owBDQOUAbyr0sNDzUdr9OiKlUEZRot4BOhLIhTCEQohCIUwhKhCEIQhCEIQhCEIQhCEIVWvWPiABwDLtsxIA6oQnNrGQ0DYAk9JmPM4QhJQuw4wAdp8hynpPRCE6ncSAYIBOJ+X0QhILmYwcuLRtymT5YKEJXXEN1RPKO8x9UITXV3T9nOmYkQM9UIUT2tkkyYbqjEfIZ25oQpTcxuCIaHHbHbzwhCKt2GmIJ225k7ADrgoQp9Q5oQjWOoQhOQhCEIQhCEIQhCEIQhCEIQhCEIQhCEIQhCEIQhCEIQhCEIQhCEIQhCEIQhQVrfViSAdwIz2JiYQhPbSgk9YHlE/mhCaKJn7WOkAT5lCEe4MglxwZAx0I/FCEjbeNOTgk+ZdP5lCE39VwBqMAzGMmZz/PJCE+tR1CJI5GIyOk8kITX20zmJbp8hn80IS1LedWftADyifzQhOqUiTIMegQhMqW0mSRtBx5xz7nzQhRmy/tZ8v7x/wDb5IQrLGQAOiEL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data:image/jpeg;base64,/9j/4AAQSkZJRgABAQAAAQABAAD/2wCEAAkGBxITEhUUExQVFhUWGBgYGBgXGBgXGhgfFxoaHBgaGBgaHCggHholHxcYITEhJSkrLy4uFx8zODMsNygtLisBCgoKDg0OGxAQGzQkICUsLC8yLywsLDQyMCwsLCwsLCwsLC40LCwsLC8sLCwsLCwsLCwsLCwsLCwsLCwsLCwsLP/AABEIALcBEwMBEQACEQEDEQH/xAAcAAABBQEBAQAAAAAAAAAAAAAAAQIDBAUGBwj/xABDEAABAwMCBAMFBAYIBwEBAAABAAIRAwQhEjEFQVFhInGBBhORobEyQsHRBxQjUuHwFTNicoKSovE0U3OTssLSQxb/xAAbAQACAwEBAQAAAAAAAAAAAAAABAECAwUGB//EAD4RAAEDAgQDBgUDAgUDBQEAAAEAAhEDIQQSMUFRYXEFEyKBkfAyobHB0RTh8SNCFTNSYnIkgqIWNENT0gb/2gAMAwEAAhEDEQA/APcUIQhCEIQhCEIQhCEIQhCEIQhCEIQhCEIQhCEIQhCEIQhCRxQoXNcZ4zu1hgDc9fLsuBj8cXS1hgceP7LoYfDgeJ2q4P2i4ncB9MU9IY8ulxnGkTy6yuTSLKgcXE22C6DWBHCHte79oC47AEEtJ5rCq17f8sc+au4QulpcDptq+8ZT08ok6dsmDtJXVqYao94c1oi1uYGvQnZKCt4YJWB7VsuKlSk2ix/2iA5jSQHSMkgHSBvKyw7TWqutcW/K2YWsaSVt8WtmtpRLXEANLoEuOxJ+aYxrG0qMN2gc0vSJc5cs6y9y0v1+ImNIgyOU4XNLs5DdU4DJTOHW1Wu8sggUx4tXUzpHWe3JbGgQPCLqHPDb8VbfwJ8hoaDJienmqMp1S4NjdR3rYlZdTgcOfTqaskGJnT3b0EDbnzWz6zqRgi4+aaw2MfROdmnDisHifCKtHLhLDs8bHz6HsU3TqtqCWr1GFx1LEDwm/Df9/JUqVu9/2Gud/dBP0WoaToFu+o1l3GOqvW/s7ePEtt6xHXQ4D4kLQUKh/tSj+0cKyzqjfULRo+wXEHR+w0g83PYPlqn5LRuEqkxEJR/bmBbo+egP4Wnbfoxuz9upRZ6ud9AtW4J25Sb/AP8ApMMPha4+UfdaLf0UmP8Aih/2j/8Aat+i/wB3yS3/AKoH/wBX/l+y9eTy8khCEIQhCEIQhCEIQhCEIQhCEIQhCEIQhCEIQhCEIQhCFR4le02NOt0SDgb9MJXE16dNhDzrw1WtGm97vCF5zxG9EmNuUryNR0mBou2xh1Kh4Q19YuDtXu27YxJPXcED6rKqzK3M0X89FZxAsFoj9gdbWElszAJgHBk8gow76zH52jTj6XVHNDxlJ1VylXu3Oa52llPMsAzt4d+vbbKffi8QAXlxERYW5WH5KwNOkBAuVqWFN8O1NIzjYSI5x/OU9gaVZrD3jbz5xGhhYVnNJGUrO4tSDnFjGjWW6vES0QOZceQJj5LPGMDn5GtA3JOg8/pG60pEgZibclyVs6oysNQDzTdkiHD05f7Lny2mZafYTphzeq1rn2jbTuPcuAdUfpjRBcSZgFu/I5TTH1zmeBPlGnTVLCiC2Z0WrWBZlx8UYgzpnr38ljXqGlBJ8RFo298lVoDtNFQfkayAcy0c+k+XZKS8U85Op63tPslbCJhZ4uxU16Q9pbEy2Rnnz+aAx7fH8xstMuUj8ro3e2dq06KTa1Vw8MUaJO2OcAr2bcU0ABoJ8ksOxsS4Zqha0G/id/KP/wCiuniaXD6571XNp/EHIVu9quiGepUf4fhmGKmIb/2glD7nirvsW9pT/wCpVc//AMEf9QTaAoFPsxvxVHu6AD6pn6hxR48d3QpdqVLV8C6Cju6x1f6BT3/ZtM+Gi53/ACdH0lMqeytdxk8SupPSAPQB2FX9MT/efUo/xOkLNw7I98l3yZXIQhCEIQhCEIQhCEIQhCEIQhCEIQhCEIQhCEIQhCEIVXiFxoY53QfDueyxxFQ06ZeNlpRZneGleccX4tLiZJPVeVqYjOZ1PFdtlLLbRc9Wrve7Sxpc47AZJWUADM8wFtZq7nh5FC3ZTGmYl55Fx+0T6/IIr40NpAMbr56JLu8zy4qpxLiMAO1DeNO4z2SIqOqPnfzjyWzWDSEcO44DOt7WuLmtaJA3233zzTVKrVpnwzca9LyVSpSBW9aXBcSCRMA+a6/Z2KfVc5s3seouCk6rAADCpe0V2aLNc+GRORj4q3apqtyhh1P0Eq+FaHGCuKouuHufX0s9292GTpeGiBIEQZAmFyXinGUk5hqdiTeP4XQsLK4eFOq3rLgNFI09IeWmJaAdO4MgzEBbnEk03NiBExpGgtzOxWJa1o4k+/kujubVoIL3AjpEAH4qxo0KUGq6bcNPf11WAc4jwhUbmqC4hgiRH8Ui+v3jz3QgGBH3WzRlHiUFeo9rC0AHz/n5ozPpg0zoeStAcZXU8AvNdAaoaWjxcgRydy359wV6vs7E95RAdYjjw4rl4mlFS15UN97UWVKddxTkbhp1n4NlNuxFJupW1HsvF1fhpnzt9Vku9vrdxihSuK5G/u6f55+SzGKDvhaSnP8AAq7RNZ7WdSnDjfEX/wBXw/QOtaqG/wCnB+qnvK50bHVV/R4Bnx4if+Lf5T3VeL8hYjtqqGEH9RsQqAdljep6Bd4mFyUIQhCEIQhCEIQhCEIQhCEIQhCEIQhCEjigmBKhQi5E9uqwZWzO0txnfp91ctICl1LYFVTXVfVVe+BIUgSoy5r2mdjg/iFUVGubJNj7hTBaVzXE/ZinnQCOg3HzXPq4CnqLJ+niz/cmcM4C231OD8vGcDYZgSe6QfQbTvmixta4ETrupNYvMRopLyzpwNJdpdncH12StbC4aWtpkw69iDfjB634K7KlS86hc1xjgrgZYQ8TBA+1/FLvoijvvH7JqnWB1XKU7A6nOccO5Hn0HoFs6sAABst54LruBX1FrB7trGVGAAt6/vETyO57rF2IdRf3gHC/HWZ4dErUpl1naK/f37KoDo1hp+zjfqZ3jkqYvFmu5s2AH110VaVPJKq2dpU06nGnJJMNJ1QTtkRI81ozCSwPY4XHnzhWdUbMQp/eeD3gmNnapYZBxg7FFamQzPuLHjyIVR8WVU/6Q1HSATO5BmBzMc0iKTnam61y5bq97sDDWyf5yuhmAhlNvsbpeJuSpK9OG+MYGScAfFN1GzSAqiedo/PpqqtPi8KyKtCpck6WNNA4JfMPA6c4nmOm6wwtCrnzskdbiOF9Uyyt3JDgYcOC3bDhNnTA0W9IECMt1n4uklemoBhaDAndI4jHYqoTnqEjrH0hWLrjNKkPFUYwDkXBvyWxqBupSraNSofCCT0WHd+3tmzao55/sMJ+ZgLI4mmN06zsvEu/tjqf5WU/9JdOcUKhHd7R8lT9WOCZHYtTd4+a9fTa4aEIQhCEIQhCEIQhCEIQhCEIRKJQklCESiUKC4PJYvuQPforNVWrSg6pzEZyB6LF7IOefXT0WodNlFSuz42uIlp9IIEfVJMxZGdlQiWnygxHT8q5pCxaLFJe3ekCOanF4lzAGt3VqVIHVR02uDMjJMgY8OI+PNL9040gKjZJMwY8PPrupOUvtoPmrNw3VTc0mSWxjfI3C6VRofSNJxm3uyxacrw7aVl2llUp03hzw6HSJ3iBIPKfiuMMKcPh3+IWJ13t7MJt9Vr6gICzbGwdq1uqe7adxIOrpAIwea5mCpAjPUdkA336efPyTNWqPhAkq62nSe7TSedTdJ+1MdzOOS6AZhajookg7TPnrYrAmo0S8Kle+x7XvJFaoGuMua7S6MfcIAg+c7pk9nskZbRrz1UNxbgLhc9xH2RqsqMFN2tjyIecFhP7wGcdQl3UojLoePzTLMSC05hcLfbbimGsc7UQPtFobMdgland0XhjhbWSPp+6zEv8QR+uMbnT54Wf6+mHDu238vWOKnunHUrHZ7TWv65oeQwloFM1AQHF5hzWSN8NztmFuBVk12tlpmRrAjWNlLmQ0A6q/wAU4gxuWt8UZIjA8/RL1MQ2tHdNynf8BWp0zuVR4HxZx11XN/ZiWNggkkRny5eqtTjCvzakj66KatMHwhWuKW9SpgzogETznms6veMgvmIBEi3v6IYW7aqhbcZp2NowVXPc+X6aRjURrMaelPo49eey7OFqlzZb7tt9+aG4N+IqQ0W4rheO+1Ve4fJd7tuwYwkCJ+9nxHuUyXEruYfs6jRGknifdliuqdZJVITeWLBJ7xTCghBuUZVXKF9WLtL58hCEIQhCEIQhCEIQhCEIQkJUFCpXl1p236Lk43G90ZaZIOg16Rx5LalTzaplS/IbJYZ5iQq1e0alOmHZPFuOHvirNoguibJ/62HAFuBAM/wTLa5rDM0w2AZ36RfTQ81Q0y0wdVC+5a8iMkdNu8nosv11Ko8CmZPLTnJ4LQUnNF7KpxTiGhjjpMNG+4KXxmNc1paGHrstaFHM4XWZwkueHwcOIlx2PPB5+i4eHp16mdsxm+In6deQCaquY2OWi1rdkblpLdvPluu1hg9jYsSBYxrw28vNKVHg+acHy5xiHNGqD1KC4ms9zRDmtmDxOn3UR4QNjZU6F/Lw0gyYk/EY9UnhO0WlzGOacxME/LyTL6ENJBsm8TB/fBAO0eix7RouqvyCpMEWvabTw5Iw7hGkKjTvGmk9jhMj5/mk8PiW06L6Dxrp1/Mrd9I5w9qZwksYXNc3RqIII2MDn0WmDdRFqxvqJ09niorhxu263KdzIx5HsuzSxjXt8O1jy69Um6nBuovDpc4nrHaRuPVLtNIB9Wo7cxykRbn7CtckALm7+q6pBloiJ7Qc+YXFOJNR4c/Uck6xgaIS8e4e2ZpMfrmYDnBp7EHAKaxBpsqZG6bmOOmypRcctyqfsvwqnXDqlcaYcQ1kDUAMSCRgYOycwtGk95DnaRYbz+EYio5oAaPNP9suFMp0DUoio4MkvbJcS3qBvITdTA04BoiCsqOIMnOVBwGyrNoPbVpe6Doc0EiW6h4gYONh6lcvEyyQL8T581tmDnBwWtwq5e5umo37J076mwMNOMTG4VqDatYZGNLhx2HlYdL+SpWDWGQY+q4O/wDYy/rValR5pCXHxF+I5QACQ2NgYXfZhCxoaIAC6lPtfC0mBjQfIbqAex1FpArX1EH91njcewEz8lp3LRq5S7tWo4TTpHqbBaFt7L2Y2Zd1/wDD7pvxeGfUq4pM5/RKVO0sSdS1vnP0lWnWdvRz+rWlLvcVdbh/gAI+DlYNaNgOqw76rV/+Rzv+Igetvopf6TPKoAP7FjVc3/CZyFOY8fkshR5etQSvY00uQhCEIQhCEIQhCEIQhCEIQmVHYWb3QFICyLpj9bXBxPVnh0ScTqgGQuLX70vDmnMf/EGIN7HjGs6W1TdMsylpHnefTRQ3AeREgnPbbf8A2XLxjcRUb3eYEmeH9utz9PwtWFgMqobhrB4n6A3nnJO/8+SXo1CD3YfkyRsSST8Wi1LC7QTKtUHFsy8PDsg41RuAcAeq7dJr2uc4uzAjXe2gS7iDAiFXqVy5umd5gcjPXqFVv9RvdzJMwNvPlzVpynMs/ihrwXNlrBIc6A52BlwB2E84OBsorUaziXhsgCNeGvOOiszuz4Sb+4Ct8NuQWMM5wHE7yBzWmHqs8BFiTB6gFZ1WEEgqW8ZJAmOpJj5KMbTzkAO6lx+Wiikco0VS11MqQ6CHNIa9p5g5B6HmsMPRbSeA4h2awI23meK2e7M2RaNikvnPA8WQcSPjlK1cLVY/M50i3yvdXp1GnTqqNG2eXtEwD94AujpgfVKDB/1AHG3EJl1UZZC2ajadPTLA+diciQm6pZg2tGTODuTvuPwlRmqaGFHXexxaGscCZ1aIOOsJIvw+Ke0Mplus5eHL7q4DmNJLgeqgrXDmulzXaRESIkco+Sip3jarXunLtYfCLC2nqrNa0tIBv91YvuHiq46mAiRp1TjrluQDBwSujVo1H1HZRAtAOg5mNrGxjksmPDW2PFP4xXHu4MasQWzHfdT2lVZ3QY+C4wQRMc9VGHac0jTgVl+zdu6qS4hzWeINMgatLonGYwSscDgs75JtHv0+q1xNQNEDVdCyjDTPLmcY6novQUGlrYOmyRJk2WBccboNaWfrNFhIy4VKeqOjZn6KKFGkyTaTw+n7Jnuq5IIpkgcQf2+qy3VaTsNqXtXl4HVo/wAzWtEeqYhsQJj30U+MXLWN6gT8y76LNu6tuyNdGk0yYN3cBzh5AuqH5hEidPX2Vq3vTo8/9jY//Kzbr2xo0wQ2swY2tqG3+OoQ0/5UF/P0CsMIXGXNJ/5O+w/Kwb/211fZZVf0NWs4D/t0tI9CSozhbtwpHAdB9zKyHe01wP6v3dL/AKVNjT/mgu+armjRanDtPxSeplU3cWuCZNeqT/1Hfmokq3cs/wBI9F9ap9eVQhCEIQhCEIQhCEIQhCEITHslZVaQeIKkFZXFbXW0gHSdwTyPULm4vCh7YGus8CNx7tqmaFTIZN1hcJv61QgVWGctbUABDtIkl3Jr8R0OPJcgOdXeHkXgjQaiDInc6FNPY1gOU+XvZaLw2o0NhsN7T6fBPUsOyvSAIAy8OR0PlqFgXljpG6rUoa0NmYnzmSTjpnCHV2gBsiOA2O9rSOCtBJJVZjna4aDiBtzWNDMSWNtoNOC0MRJVv9YcRBYZ2IIMHvJxlWq459NuV7fFMEGY6yVkKQJkGyW04cT4gAwTILTPXbkpwmF7/wDq/AJkFt/S/wDKmpVy216pb1xpGdEmMOifnyKvjKxwrswbP+4/fh91FJneCJ8lkWnGCXhr/CZzJlo9f52SLK7+8Di8QeOnpyTLqHhkD8rWkPGIIkjbcjoV0BnqRluDpbUjcHblrzSvwaoq0msGoEiNzv25KcbhyGhzLFt5iforUnkmDdNp8NdWpkl7dDpImTGTO3LmkGdn1a9IPLwBcxwutjiG032Cz+H0atCppfqJqCA5vjDvInYROMclk2lUw1TKJhwtkAM+v8rao5lZmYbcbQrV5Y12aXe8AYMzgO/umQcnkpqYGrhwHPdDRodxy6+olUZWpPkAX93T6PEJYDJDiR4ewM8uuJWb+0R3cgmZFuQMz57zc9FBonNEWUN7ZteDJPodpWNaj4y5pk67QJ2vcLRjyBCn0+6bTDAQ1ojHYQJPMd09m7ltOoAQJ8R/MbXssLvJBVTjPHhRovfUM0wPEIBLpwGicEuPVNtxtV9RtOmZ3J5fupo4XO4Bov7uvLbz9IlwcUqdKiOzdR+ePkul3jtrLpN7Np/3knqufv8A2huq39ZXqEdNUD/KMKhJOqaZh6bPhaAswoWhCbClVhEIRCSEIhEIUZV9grorxqEIQhCEIQhCEIQhCEIQhCa9wCq5waJKkCVCXtdjBWHe03nJOun7KYcLrOvrNgOJB7GAexCWrdn0ic416281q2u42KpXZhzQIBg/w/FK4xxbVY1liQdvfqtKQBBm4VC3o63Qep2g+s9FyKGGbVec7p1mPr04pl7srbBLxB+mGA4GSds91h2hWcyKDD4RwEX/AGWuHpg+N2pSWHEnAxrBHcz5eiph8fXpnxGRz5beatVoNIsI6LSr13Mpuc0sa0QQM9TIx3hds4mpToFzIaBcDjrI9dNEqKYc/KZJRw+4dVllVhHhBG/iB33H8ytsPWfiQadZkW04g2KrVptow5jpv6LQsuH0WNIDBkySQCSe5T2Fw1KhTyMHqsKtV9R0uKbcUY22+iYLgsoWTeuLajHN3yDkZGMR/PJc7GlzKrH09dNdRwj3smaIDmFrlYsr/wATmaYgfUxj4qWYrO51PLGX8+5UGlADp1Vu1c5rHOdGoSfCIEAdOqnBMqhjnVIm8QIEAKKwaXADTmshvEnVHFjwNDoOxluJC4bu0H1yaVUeF3yETI+xTfcBgzN1CpVXNbIO4MfPC41SmWOLNwmh4gCoPaC79zaNeQSXVaYAblxl2SAd4AJ9F18Nhc+EuYkk33tF/ssTUitESouF3lZzdZIexgIGmD9nBBGOSoXYgBuW4bsdBZaPbTBjcrjv0ocWa91GlTI0BvvTpEAl8hsjqGj/AFFdPBwW5wAJ2AjRdPsuhDXPdrp5BefvangU89iYQrLItTSFKqQiFCIRCEQiFKIRChEL6+XTXiEIQhCEIQhCEhKEKKpcAfmsXVQ0304qwaTopA5ayqpKj4VKj8jSQJUgLhOJ+0NSvb6WNdSqVCWyJluecgA43jrhedxuNL2APFr7m4+4+/ounQwzWPnWOIV3h985ppU3kGGwaziAXFsAQAIknHxWGHxDq72Nsy+vGDoPopq0gGucPRadzdCYM9Z/iu/VxTA/IeWnvikG0zEqvUoNfkGO45pavgqOI8UkHiOC0bUeyyU27WjVTwY+8MO+OYXPrYem1pqUDFtCLO5wb+fot2Pc45X/AMLn+KVKj36fAWmNbTqnzAHOPquK1xqkk/FyFk+wNY2QqnDqAa5wIOwg7Nyc469luWNc3xa/RRUqudotu2rDVp1DDTuYnsF0sKaYqxIgNi9gUlUDstxeVZtK2o6AepneE3Qq9880Rpczr75QsntyDP8AJaNG4LfCTPfn80+xpY0MmfusSQTKmpudkuI0zjYyOp/JUY2rmcasRsPufsrOLbZdd1WumAQ4ERz/AJ6dlL35YdIA5oaNoWTVeA8uaTMZBO89Vyqzmsq97TJnfn+3JNNBLcrtFaurl1Si4Uzk7wNxGWjoSmX1TXoudR5/S4WbWtY8Z1DZNNQl0aTAhrsGMwe3kuZTovqPc6YIAty424RCYe4NAGo4qjxqm3VTLxGmq0/3iQ4CeuYSWI7xznAtgxfne55rSlpAKnuLGpcCmHtZ7iZdP2iADAZnwkmPFvunMIys9rXVB4QLRA9grJ7mMJy/EtKtQptaKbGsY0kyGjS2T2b1T2MhzW0p+IxvHEaXKxpkyXcF4n7e2vur2pTyQ0UwCe9Np+pK2pU+7YGles7PdnwzXdfqVzbgtQmHBMIVgVkQmkKVQtSQpUQhCIRCFCc2mTsD8ColEhfXK6i8KhCEIQhCEjjCgmBKFmX/ABdlMgEHMGYwJXNxHadOjUaxwN99t4TNPCvqNkJGVsEP7n+BWneta097zP8AKgsJPhSWtyNW+I3O2Fjh8UwumbRqVapSIbzTuJ1yWH3ficIMAgEiRt6KcXVFVjhSdMRMG/0/dVothwzWCpV7mkxsuLcYzjM7Ttz2XOq4qi1kk5nCNjqOelpkhMMp1HGAFBXa2sIAaWbggSAdsd+oU0mOxObKBkGhjQ8tCLaiOClzjSImZTXUtLAHHU4AZA3TdYClTDSZIHDh781mHZnSBAUdOSCWmAIwcHvC5j6r303OpmANrgxvHXmtmtAcJTnVHGXNEgzjpjl2SDqtWo41KQs4m24i/p8lrla2zjcLGvqDTDiHSXAk5yB9NlpQ/pNaSL7q+Ykxsn0qrS7LZk7Kc0kkCSqEQNVdrcOd9sDHMNzHwW/6Zzmmq4gDleOsLNtQA5VJbWrqRkmdUAxEDy/NNYacM/WxsTz99FSoRUHRSXsOgFs6TI8/z7p6vULiAGTHP7LJgy7plSs8eXf5JPEvxDW8ufDafyrsDZUzaLtJLo2kQdvzSrsPiO7dUqkCBIg6fZah7JAaoDZaHmoHCDmANsRj4JwYfL/1AdoDIA8ra7qpeCMkJ/v3GS0ukEdFFStUNIuYS4g8vduihrG5gCEtKGn3ofJLSCIJMmBnqk6ZbTd+pD5JFxqb8eK0JzDu431VK+t/eupkmHU3zjEjYjqJCSqVCSZFzI5WOsa9Vqy1hpC1m3MdgBGdp5wuhTrGcxMACLxE7xvw4xolyxZtrxHTUkkEERuMHlCRw2Ny1zUeJG3Lmtn0ZZAsuF/S7w8itSr/AL7Cx3ZzDInza7/SV3mtc2ztfz72XX7FrAsdT4GR5/uvPSFddghRuClZkJIUqhC0eHcBuK/9VSe4fvRpb/mdAV2sc7QJWtiqNL43e+gXScP/AEePOa9VrP7NPxn1cYA9JWwoHcrm1e12j/LbPVdHZ+ytnQGo0wY3fWcCMc8wwfBbNptauc/HYiqYnyb7JT3e1dmzw/rDRGPC15b6aWx8FPesG6qOz8Q6+T1K9cWy5yEIQhCJQhRVtlV2iAsu6ptJZnDXSWwDq6ZO0EzjouZUpU/CeBmLa7ehTTHG/PdRst3OJPz3lKswjqri+YnePdlqagaITWtcJaRtjEZk756DkqhlXxUnAWtaNzrfgDpx4oJFnKWpRayGxjcnfYgZ+KmphqOHDaQbbX0IifcBUa9z5cq9zZgtIcGNaZmPvT1nA8ku7BQ0ZwGgEnw7zxnS211oyqc0iT75JK1LS1rG+FrWgADoF03U3GiGgloCzzS8uNyq1F3iJOTyXMogms5zzJ25XPvcK7xAEJ9vYVTULyGhpAET58kfoMS6t3jgANCJ2+a0GIpCnlBvKa4hjomGkbD8UqAyliSC7K0jbbrw6qXS5kxJWbxPh4NVrw5xcwlzWGSHFwAgZwMTGyee9lJ5pySbRvPv8KKbiRcK9Rp6TLIJG459pjPIrHGnK4HDkEiZF78uutkNu3xeq0LZ1RwdLgN4b0PKeiMIcXUa4OeN/BaR+PmqVBTaRA8051q6pGsgdQ3JPWD0TNTAvxRHfuEDhqftHlKq2qKfwfNN/o9rG88EnfPxTtDDsoUg0zbibqj6jnukKEmntJ8sodUofDPldQA9Q1aQAhriOek5+GZXKx2GFMeB5A4G/wB5TFJ5dqFkWfFxkOES+ACc7x6eSUweJNLwESLH5yUzWoTcKarSe57C1oIa6STsYMmRum4dUIc1ogE+d9xqsgWtBDjePcKzd25a5xYQAcxLjJ6x93vySeKw+R+ZhjeBN9+GnWwVqb8zRmCiYRqyZmSds/wSDgHVvEeJJ98/ktBZtgorm2c0OqPgs3AyI/vDeFo/B1GDOBI97ahSKjXeEapPZ7hzq1T3z492DABwHEcxygdPyXU7MwWch7hYH36LLFVgwZBr7+qk9reHCtTfSe0uYdnN3a4bOA7fiUzi676VWGtkD3Crg6ppOFRpvwXldP2JvXPLRT8IP23ENYe4J38gm6H9ZgezRehqdq4ZjZc6/Ddbth+jhog160/2aQ/93f8AynG4b/UVy63bhNqTPM/gfldHZ+ztpbjU2iwR9+p4iP8AE/A9IWzabG7Ll1MZiKxguPQfgKnxL2xtKfhDzWdybSGoeWowPhKq6swb+i1o9mYipcjKOf4VL9e4ncf1NBlsw7Pq5d6ah9GqM1R3wiAte5wVH/MeXngP2/KWn7GNe7Xd16tw7pJa35yfhCO5m7zKqe0i0ZaDA0fP36rbpeztq0AC1ox3phx9Sclad03glDjK5M5z6r0tapNCEJChCrVbjMBYGsM2UK7WSJT6dTGVdptdVi9lRqUKZfr+9Gx2zzHwST6dE1M4jNG/BbtL8sbKKtcmPB02ESlK2KfEUjeNBE/wtW0x/cobZ7iCXAgnY8x0VcOXOp5qwhx0M35fmNFZ4APh0TGlzX+MtIiSSfEO0d90s0GjXmo8OsJJ1HADqb/xexhzfDx8uqx+MUDUc50kkhob2gzMHElczG1i7EAG8xHnpO0/JN4eGsHzVqyoPZSDXuzOIzA6Tt/uuxhAW0Ie6OEX8gbj6pWsWmpLAnUKREH7ME5OZkb7fJTTw/dObU0gmZvMixn7Kr3ZpGsrQp3rg0eER1zn1TgxbtIHDVYd0DumuLdQwBO6oxlIVM4ABNj9hBsrOzFsToq9yxs+EGR05dISmMp0w6KbTmHCbHaNvRXpuduVPByXsIMjIJbnbJBShdVyl1emQZ1kgToCSD5b9VcRo133UVEgPcHHfIEz3gnqq9nNYcW9r9SJAmesnUmPurVSe7BCmZd5jaNui7xIY2AldTdWr6pDNRgD8+QWGNqBtDObD78lag2Xwsak5oHvHmBuBzPouXg8pAxFZ2h03J9+SYqAzkaqYtqldzn4YyTBLiHOj6NUVcM/EtdXtfj9lq2o2iQzU9FC/h2NYaJGSNU7c+iSp4d5YKjSIC3NQfCtOwJbTBf1OkefddrBt7umHP8ALzXPrEOd4VbqV5EwAPIKz6oaC7KAByH1QxnNULcAuLjhrTy3nsvO03tfU719mAg2seUbpx0tblGpTr+8FRpYRALSIOZnumMVj+9ADQW2Ot/nqq06OQzqo7LjLG6aIhu4bAkAAZBA22JT+Bx7hT7t9hx5R5k/us69Az3gSP8AaJrGQ4aTsAR4jmBAGM4Wgx8TTpDpaNVH6YkysbivttZ0jHvDVeMaaQmT/eMN+ErtU6jKTA2ZO8DfdXZ2ZiapzEZRzO3TVZ54nxO5H7C3bbMP/wClbLvQOH0YVbPVd8IhaHD4Gh/mvLzwHv7pG+xnvDqvLmrXcPug6WjsCZMeQap7km7zKr/imQZcPTDR81t2nDre2aXU6dOi0DLzAOOtR2fmtGsa3RI1K1bEGHEu5fsLLKvfbC2a7RS13NTk2kDB/wARGfQFUdWaLa9E1T7MrEZnwwcT+FAW8UuNzTs6fbxVPxP/AIqP6juSv/0NDjUPy9+qjd7BWzs1Ktd7z9pxc2T3y0n5lR+nadSVP+L1m2Y1oHCP4XsqaXGQhChu6wY0uOwS2JxDMPTNR+gVmML3ZQsk37HS8tcNPz7ALkjtKi+azmkZeIv0A0vufWyb7h48IOqKlcEzsAJJnBnb+eytUxTXVJ0DbzNiD8PWd+iBTIbCjubpuodgZ+EBJYzFUxVaToGuJ9IAWlOmYKZw4yZaMgEEEQ3McxuY+qjs1+dueiLxBBEN9RMmOSmuIEO0+asVK7WwC9ocRAyd+zYkromoKYa0vGaI1Jvybv1kLEMLpIBhSOotDSHeerEnvKh2HospkP4zmtPWd/psoD3F0j0VK5Y2k4TkeQkzn+ELl4hlLCVGyJE3JFzO/DSwCYYTVbayL1wwWnBHPl+QXWfUb3csNvp+ywDTmvqs6rWc7BJa3mQQXHsPzK5j8WXAZ5DeAIkpgMaLi5T+EcPoMc50EAgN8TnEmNueI7dVfCBjnudUPgmGg8dzbh91Wq5xAjVXby3ESx4mRgmcT1TVSnI/ouEmBBM26669Vmx3+sJGUiDqJHXCYoYaoypnqOvMwOnP5LNzwRAC0adXW2DEd+fVN1A17Sx8QeO6zEtuFVqcRpCnybB2jfyhI4ftHCd3AGWDAAH0+62fQqF3FZ369RJEbnboeyj9VhqhIg9FPdVAFNf3zdJBDSeQdyMbgfiFzMbjIDmFoPI7c46aXW9GkbEH0VOjaNexgcXNd9cmY6DMLXCYOk+kzOSCfnHv7oq1nNecolalKm2AIMAQBthdh1GlUYWkGIiNLe90nncHTukvLYMp+BzWzvqBdIO8ZEFJ/pqWGp+A5QdQbztZbCq57vEJVOo7MHEbSgPbmip4YFp4cfyiDEi6mvabngNYMRMpftBtTENayiJbrOgWtAtYSXaqibGsz7ojzXEqdmYhnxN9ITXf03aFRX9jXLWvpM3BklzRgbQ0nJ6LbC9m1qjMzhA2krM12NMErH9lrim9z6rXPdiJDMhz4OQd5A5J3DUnMdLpEC0QeW9lpiAYyhbt1Ya3APa7GZjTA5iZMHotxhs2JYCbyJtFvmEsK2VhITOH8IoUB+xpMZj7QEu9XmT816FtNrdAla+Jq1j/AFHE++A/CzuKe1dnRw6r7x/7tL9oZ6TOkH1UOrMbqVvQ7NxNXRsDibfus3+lOI3P/D27bemdqlfc9wCPo0+azFSo/wCAeqYOHwVD/OqZzwb7+4S0/Y1tRwfeV6ty/pJawdhzjy0oFCbvMqHdplgy4dgYPU+/ValzcWdizxuo27f3Rh7vJol7lsA1mlki7va5lxLuq5LiH6R9R0WVu57v36wx5im0/U+izdWATTMCdXlVG/07U8fvnt1Z0ta1oHYANwqZ3HZad1QFpX0Am1x0IQoLpktI37deyXxDM9MtieXFWYYMrm7+xrkHS139kahgxueZ5YXn62DxLmnwmNr3HM8eC6NOtSm5CmtgXsgCCAAQcEQAMyMygMc9hYwQdgdQAAADPz1VXuDXSU9/CmhslxntCwqdi0mMLnvM+UeiluJcTACfwyk5rSQA6Sckx6AQt+ymVaVHMxoMk6ujTYCD1/hUxLmudeyhr0wP2mnxCc/u9/msi3IDiIOYSJ4ewfVXFxkmxTH3QdTjVJ5DGSprYqlWw5aXS7YWuVZtNzXzFklW/qAaXNB9cfRZv7SrsPcVmSTxI/B3Uigw+JpTqlGo8Eubv05J+nRr1swqNsdxty2JWRcxpEFVHUXNbBE9DGUvWwlSlSLcuad40+/RWDw50iysNo6Q2emexThwvc02yNBfrusxUzOKgdVa0zK5Jq0WVBUBvyTIa4iFWr3NWo/SzDREuiQ0E/enyOE23FVca7weEDW+x3J8lUUmUmy66fXBaY1GO/zWOOw7ZALiRx+qrTeYmFA7aDsUi2i2neVoXEphsWOLROlozg57QmXupNcJOusGSpaXmbLTfQ1FjmxDT5nHVX7kV6jX0iCBvvbiOCgOytIduomucau25wCcDut6JrDEtpvHkTbr/CxeG5CVPTvqfvxSDi98OJDdmwAYJnBjkuw57BUyzJIWAY7Lm0CW8ra3BuAGnbyXMe79RX7swA3jxH5W4bkbPFVL2pqcwl0AO1HRvgYExtKjH4hjQ2XA/wDHX156K1GmbwPValvcsaxp5Ec8x8eiKeOoYek2dD5x/Cq6k57irhvGxnI7ZT/6ynuZnhdY907ZMN2w4AjpKgV6ThlaIR3bhcrleBtoUKlWjhjKjw6mScBwGkt1HrAifJZYVzbteIn3803WDy0OFyNenFbfE61UNeGBocWkNLh96PCT2mEy5hpvzwJt1sl6bWOjNMTsuOd7L3NeDe3bnD/lUfCwdpgD/SfNMd093xu8gnv8Ro0P/a0oP+p2v5+a2uG8DtrcaqVJjI3e7JHm92w+C2bSYzQJCti69cw9xPIaegWNxr28sqBIa83FTpS29ahx8JQ6q0K9LAVXbQuRu/a/iV2dNu33DD/y/tetQ5+ELA1zsnm4KlTu66s8G/Ry+o7XcOJJyZJJPmTkoDHu1UPxTGWaF6Hwb2WoUANDBPUhatpNakamIc/UrcFp5rWEvmW8rLBCEIQhIhCzuJV2sy7HKcDy3XPxT2Nd4vl781vSBOizX1dQJk9vwXDxDmuaSXGNuo5cfkm2iNlDb8RcwNp6SXHlmTJJ8o7qlHHVqVNlJjJ311kz7Ks+i1zi6YC0ajpEOGD1j8F1HPlpZUbAPGPSxOqXAvLToqNRrTmBIPLER5LmVnUic2UZgdRaIngmG5habKSpRe8A+ER94/VSaFTEgVCAP9336yoDxTt8laqXOC0Se5XUqY2D3bQSRuVgKU3KhpnryTrHZwCVi4QbKK8eAFninsY0lxhWpAk2WeKRqGXYHJebq4V9d5q1DDduifFQNGUaqtUDg4imWnnn7JjuNt90pHc1i0XHX3otrObLktZr4GqNRknTMD4mVpiqtQEDrYX+aoxrVpWPCudTJ5AH6rp4PAE+KvrwH3KWqVdmKzX4a10RDRzgfJbYrsqjVIyeDoFWniHNF7qG6DaY00xJ7fmrdw2gQ2kJPLX7BSKhfdyS2aZyBtlP02nM0vA0usXm1lAy3rNqkYLXyARBgGIBJy2ANhgyudiTV7402ts6wIiw36JimafdyTBHvzVmlaAE4H5prC4BtKbfusalfNoq3EHCi+mIhrw6S0SRpggHBhpntslMdQFEtyw0XuLm3CZ5bLege8Bm599E99rTczJLOepvx22+SwOHoVGTVtxP7aecSrZ3g2v74pKNpFMD7fUnEkidxkb7FKt7PaGlzRm+WoBFxproZB5KTV8V7JaHDmEZ1E7YcWx1gbT3KYwWBYG3mZ6R75+SrUquGixvaHhLXgtpyWgc855iV0qtEOHhWuHqkfEuat/aS6tP2dVvv6Q2DyQ9o6NqQcdnA+ihlctGSoE07C06niYYPLT0TuLfpEwBa0DJAl1bMHmAxpz5k+ic/VtAgLGn2WNajvIfnXyXL16F/fu/bVHvH7v2WDyYMD4LLvnv0TgFCiIaIXT8B/R00Qamey1ZQJ+JKVcbs1d5wz2fp0gNLQPRMtpgLn1K7narZpWoC1hLlynbSUwqyne7QhW0LNCEIQhIVBQuC9u7E1XNhxcIh1M/ZEbO85Xle0MSxtQHPfhwj8rrYIQ2481z/B+GU6VWqxpfrpEYIdDA9uoNa7YgA9TAMckjjH1cgL7T9tzwTLbi2i7rhl+PdmZ8OPyXUwPaFJuHJM+GBx6fhIV6Bz9Ux12IJAc5xJAYM/7BY/qG1QXMBJJgN1t02B3+tlfuyLE2G6hs7GuKhqFjDI06TiB0aevdWwuDxTXZ+7EcCb/yirVpFuXMUzidzUqD3Y1MIPi9NhISeMxdWo4UiCINx9NOC1oU2NOfVa1C2pt3Jc7mTP8A4zAXbo4agy5OY8f22SbqlR2lgnXGmOn4ph9emwCbSqBjiVn1KbdztPMrCoxg8Z05n3KuHHQJn62wEgAuEDbKwGLosqua0FwgaX6q3duLZNlXD6c4GknYY+nJLVP0tQEBpaT09Y0WoNQamVo29GkCBkkzkwfotqWBoNeMty6bniPZWTqz4M7KS4uQzczJ6Jt4FN0O3Pn+6o3xCyYyu5xkCG99z6JmnLvFFuf4/dUcQLJIHT5qSRNkdVLbkfeiRyVBWYfC433HPdTlOuyrXzXuMMJbEyd98QR8fkuXUZUq1BTYY4n6C0HimWOaxuY3UVN2kBjDhggnLj3Mc8rpU6jGDuqZkt13Pol3AuOZ26zuKUhX0lvvJbMyDqOobRIAEhc3FvbiAMmYxyvfla3PRNUQacgx62UvD6TmRMgt+vT0SeHY5lYZpEct+EngrVCCJWmy51tLXO0HYGMecLqd+C00nHLz97pbJBzASqt1wq6dhrmBv7zZ1H5wlx2diJBzA8wSPlutm16S1bLhxDQCF26VMgQVg+qCbKtxH2bp1RloVnUGu1VqeKc1Y7PYKiDOlZDBsBlbntBxC3LPgbGbCEw2mAlX1y7VaNO1AWgCxL1OKalUzJ2lSiUaUKJSwhEp6hQhCEhQhVLy4LdgD5kBIYnEvaP6bZ8wPqtabAdSsW7plzhJLXf3WODuuf4rh1WNfUAeC150JDYNrnNv66bJ2m7K0xceah4bw+nTBYaj3nUXH3jpOcwOwwtKWHw76ha43GoNp8uHHjxgqalV5uBHRWveNLgAQcYAGBHlzWzBTqVMoIIAs0aCN4Gp0gnS6zMgT81fonAjfsuvSaGsEJZ9yoqlV04cdughDy6bH8IaBuFZtbYEanCXHJUNoNeMzhdQ55FgkuLaNlnUpZBZWY+dVSOQ4k4Gw22/Bcuux1RryTYAwNPU8FuCAQAFmXFwXkA4BxgRCRdjalVzWxAdaI0tz3W4pBoJVc0Hskg9tX+6qG1qTnOaeU+nFSXNdEplC2M9/msqdJ9R0e/mrPeAFotwWRiF2AD/AE8ogA/cfulDfNKvXNMGD0K6tWmHODxqPcJdjosmAQNv4KxdlbdAEmySkyHZ6T8UgahbWyztPrAH3W2WWys6vUJfAJ1SYPNebxFWo6uQ1xzAkA6W2TrWgMEiybRu6jNTamx2MfI+fVM4fGPpEsrWm88T15qH0mugtVf9YLnN09cRg/JKCu59Zvd2v/bYnir5IaZWhUYZE1AJ5QCcfRegqOeL5vKJ8uSUAHBOtrylqdSaZqNnGxMRJ+arSqMD+7Akz/J+v2UuY4NDtioWVCXOcG4GJORjdJ1a+aq97WyG2ki3P+VcMhoE6rf4VWlobvA3Gy7+DqOdTDXaxqNEjVbDiQtBOrJCEIQhJCEIhCEQhCIQhEIQiEISoQhCEIQql3bTlK1qMnMFox8WWPcWtV3hb4RO+ZC5FXD1qn9NthMzv5Jtrmt8RQeFVtMEsPnO/XZXd2bVczKSD1nXjf8AKr+oYDKW0a1kuGqQS3MAHTgxAy38VphmUsOHOE7i8Xi223BRVzOgH3+6uULvwid10W1IYC5YFkugKStbBwwSDHLuoqUcwsSEMfBumPv20WTVe0cgXGJMGBPXCg1e5Z/UKkUzUd4ArdncioxrojUAYPKRKtSrNqszEeyqPYWOIWHx9jp8BiSA7tMQV5/tJrg892TBIB4CYA53T+FII8Sq17DxHS7nAJzy/NJYjs/K+aZtmgT0/NlqysCL8FUqe8pu1e9LhgGmQI3yQQPJVdiHsb8V+HHjy+6uGtcIjzV+yunEAvZpBJk885EcyE3hsc5jmmoIaZk9bjW8eSyq0W/2ngr1vaNqPBzDfxXUpZcQ8PBkCb9Us8ljSn8Wt6oj3URI1CMkSJgzutcaMQD/AE9DG19eP7KlDuv7+aqVbsyQGFxBiG7Jd+KLnkBpJBi35WraUDWE62p3DpinpJ+88jA5Q0bnzWdKli3Oc4Ngnd2gA0gDX8oc6mBBPokubH3I1AyXYLj3SuKwH6VocLuMybWkegkq7K3emNhso3+MQ3xkiPDkDzOyriKb6rcrRJIi2g6nS3qrNIab26pK9j7ljWtAdUeSDy5bA8gFaphP0tJjaYl7zBPltwE68QinU71xc6wCV9q9saDq5xgTHPpzU/p69CO7M8rCSPdpUZ2v+JULWgBV1Gm4VDOp04z1/LyWGGc41oLDmkyZtf8AbQLWo7wQDZXKdCtDmaXZ1QYkeLqV0adOsGPpFupMGJHiS7nMkOnh8lr8Gsn0x4w2f7MmfiuhgsM6i2HRPJL1qjX6LVCfWCEIQhCEIQhCEIQhCEIQhCEIQhCEIQhCSEITKwMY3WdXNl8KkRN1j8QdDXAjxRj+fiuNjIbSeSPEBbjG/wApTVL4hHFRUraQCN8RJ6K7MM5zGlm0RJtb16KXVACQVac57QXGT5cvTmn6lVzGZ3N9Lx+fJYtaCYCzK9anU8L2hzZkBzZgjn2/iuXUx1Cq2DcdN/eyaZTewyLFatWrDBESc52TL35aQyQXG99FgG+O+ioX1KYc9wAMDAxPdc7FUnktfXdlBiwFpHEn5JikRdrBoo6p0tDerhB3J652VcRDWCnMGQWnc8+EdFZgkzyVW4GoweeYx6jPqufiW94+HWJvFvMTY8TcrVhyiQrFKwq1iHzpAADQ4dBzI5nOyd/w6tiwHzAAAHG3HZZGsykC3UroLK20CF6DCYUUGBvBIVamcyrD2AiCJCac0OEEWWYskp0mtEAADsENY1ohohSSTqnQrQoQWhRCEmlEIVC+tiTIaT2BA+MpWtTJ2JHJa03Qqdb3+NFI99RAHoQSlnitIyMnrb01WrS3cp1rbVSfGxrRz8WonywICvTo1XHxCB1lQ57BoZWwxkBPtbCXJlPVlCEIQhCEIQhCEIQhCEIQhCEIQhCEIQhCEIQhCEIVS/ti9pgwev8APJL4il3jC1aU3BpusN1V9NvjaSRzaAMcpE7rniu+g0Co0kjgmCwOPhUtG/8ACHGfEJyDgHYdlozHMElx1HO3noJ6qhpToi1eKlQmNojETjO/olGFmIrTHCLRNr9VqZYxaF3aahsnq2HzjRYsqQVj3ts/Tp0uOeQn4ZXHxOEqPpd3B16pplQTMplHhlR4jS5pBnxSBP8AH8FUdl1KtLLGUi9+O/rCk4hrXSTKt2fCHFw14HPIJPlHJXwfZFUvBr2A2nX0263WdXFNiGroGMA2XpwI0SCcpQhCEIQhCEIQhCEIQkQhCEJUIQhCEIQhCEIVZl2Dygcj5oQrKEIQhCEIQhCEIQhCEIQhCEIQhCEIQhRvpA7hULAdVYOIWBxfg1c5t6ug9C0OHwISNXCOmWFbsqt/uUnAuGVWEvrv11DmQA1owBDQOUAbyr0sNDzUdr9OiKlUEZRot4BOhLIhTCEQohCIUwhKhCEIQhCEIQhCEIQhCEIVWvWPiABwDLtsxIA6oQnNrGQ0DYAk9JmPM4QhJQuw4wAdp8hynpPRCE6ncSAYIBOJ+X0QhILmYwcuLRtymT5YKEJXXEN1RPKO8x9UITXV3T9nOmYkQM9UIUT2tkkyYbqjEfIZ25oQpTcxuCIaHHbHbzwhCKt2GmIJ225k7ADrgoQp9Q5oQjWOoQhOQhCEIQhCEIQhCEIQhCEIQhCEIQhCEIQhCEIQhCEIQhCEIQhCEIQhCEIQhQVrfViSAdwIz2JiYQhPbSgk9YHlE/mhCaKJn7WOkAT5lCEe4MglxwZAx0I/FCEjbeNOTgk+ZdP5lCE39VwBqMAzGMmZz/PJCE+tR1CJI5GIyOk8kITX20zmJbp8hn80IS1LedWftADyifzQhOqUiTIMegQhMqW0mSRtBx5xz7nzQhRmy/tZ8v7x/wDb5IQrLGQAOiEL/9k=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data:image/jpeg;base64,/9j/4AAQSkZJRgABAQAAAQABAAD/2wCEAAkGBxITEhUUExQVFhUWGBgYGBgXGBgXGhgfFxoaHBgaGBgaHCggHholHxcYITEhJSkrLy4uFx8zODMsNygtLisBCgoKDg0OGxAQGzQkICUsLC8yLywsLDQyMCwsLCwsLCwsLC40LCwsLC8sLCwsLCwsLCwsLCwsLCwsLCwsLCwsLP/AABEIALcBEwMBEQACEQEDEQH/xAAcAAABBQEBAQAAAAAAAAAAAAAAAQIDBAUGBwj/xABDEAABAwMCBAMFBAYIBwEBAAABAAIRAwQhEjEFQVFhInGBBhORobEyQsHRBxQjUuHwFTNicoKSovE0U3OTssLSQxb/xAAbAQACAwEBAQAAAAAAAAAAAAAABAECAwUGB//EAD4RAAEDAgQDBgUDAgUDBQEAAAEAAhEDIQQSMUFRYXEFEyKBkfAyobHB0RTh8SNCFTNSYnIkgqIWNENT0gb/2gAMAwEAAhEDEQA/APcUIQhCEIQhCEIQhCEIQhCEIQhCEIQhCEIQhCEIQhCEIQhCRxQoXNcZ4zu1hgDc9fLsuBj8cXS1hgceP7LoYfDgeJ2q4P2i4ncB9MU9IY8ulxnGkTy6yuTSLKgcXE22C6DWBHCHte79oC47AEEtJ5rCq17f8sc+au4QulpcDptq+8ZT08ok6dsmDtJXVqYao94c1oi1uYGvQnZKCt4YJWB7VsuKlSk2ix/2iA5jSQHSMkgHSBvKyw7TWqutcW/K2YWsaSVt8WtmtpRLXEANLoEuOxJ+aYxrG0qMN2gc0vSJc5cs6y9y0v1+ImNIgyOU4XNLs5DdU4DJTOHW1Wu8sggUx4tXUzpHWe3JbGgQPCLqHPDb8VbfwJ8hoaDJienmqMp1S4NjdR3rYlZdTgcOfTqaskGJnT3b0EDbnzWz6zqRgi4+aaw2MfROdmnDisHifCKtHLhLDs8bHz6HsU3TqtqCWr1GFx1LEDwm/Df9/JUqVu9/2Gud/dBP0WoaToFu+o1l3GOqvW/s7ePEtt6xHXQ4D4kLQUKh/tSj+0cKyzqjfULRo+wXEHR+w0g83PYPlqn5LRuEqkxEJR/bmBbo+egP4Wnbfoxuz9upRZ6ud9AtW4J25Sb/AP8ApMMPha4+UfdaLf0UmP8Aih/2j/8Aat+i/wB3yS3/AKoH/wBX/l+y9eTy8khCEIQhCEIQhCEIQhCEIQhCEIQhCEIQhCEIQhCEIQhCFR4le02NOt0SDgb9MJXE16dNhDzrw1WtGm97vCF5zxG9EmNuUryNR0mBou2xh1Kh4Q19YuDtXu27YxJPXcED6rKqzK3M0X89FZxAsFoj9gdbWElszAJgHBk8gow76zH52jTj6XVHNDxlJ1VylXu3Oa52llPMsAzt4d+vbbKffi8QAXlxERYW5WH5KwNOkBAuVqWFN8O1NIzjYSI5x/OU9gaVZrD3jbz5xGhhYVnNJGUrO4tSDnFjGjWW6vES0QOZceQJj5LPGMDn5GtA3JOg8/pG60pEgZibclyVs6oysNQDzTdkiHD05f7Lny2mZafYTphzeq1rn2jbTuPcuAdUfpjRBcSZgFu/I5TTH1zmeBPlGnTVLCiC2Z0WrWBZlx8UYgzpnr38ljXqGlBJ8RFo298lVoDtNFQfkayAcy0c+k+XZKS8U85Op63tPslbCJhZ4uxU16Q9pbEy2Rnnz+aAx7fH8xstMuUj8ro3e2dq06KTa1Vw8MUaJO2OcAr2bcU0ABoJ8ksOxsS4Zqha0G/id/KP/wCiuniaXD6571XNp/EHIVu9quiGepUf4fhmGKmIb/2glD7nirvsW9pT/wCpVc//AMEf9QTaAoFPsxvxVHu6AD6pn6hxR48d3QpdqVLV8C6Cju6x1f6BT3/ZtM+Gi53/ACdH0lMqeytdxk8SupPSAPQB2FX9MT/efUo/xOkLNw7I98l3yZXIQhCEIQhCEIQhCEIQhCEIQhCEIQhCEIQhCEIQhCEIVXiFxoY53QfDueyxxFQ06ZeNlpRZneGleccX4tLiZJPVeVqYjOZ1PFdtlLLbRc9Wrve7Sxpc47AZJWUADM8wFtZq7nh5FC3ZTGmYl55Fx+0T6/IIr40NpAMbr56JLu8zy4qpxLiMAO1DeNO4z2SIqOqPnfzjyWzWDSEcO44DOt7WuLmtaJA3233zzTVKrVpnwzca9LyVSpSBW9aXBcSCRMA+a6/Z2KfVc5s3seouCk6rAADCpe0V2aLNc+GRORj4q3apqtyhh1P0Eq+FaHGCuKouuHufX0s9292GTpeGiBIEQZAmFyXinGUk5hqdiTeP4XQsLK4eFOq3rLgNFI09IeWmJaAdO4MgzEBbnEk03NiBExpGgtzOxWJa1o4k+/kujubVoIL3AjpEAH4qxo0KUGq6bcNPf11WAc4jwhUbmqC4hgiRH8Ui+v3jz3QgGBH3WzRlHiUFeo9rC0AHz/n5ozPpg0zoeStAcZXU8AvNdAaoaWjxcgRydy359wV6vs7E95RAdYjjw4rl4mlFS15UN97UWVKddxTkbhp1n4NlNuxFJupW1HsvF1fhpnzt9Vku9vrdxihSuK5G/u6f55+SzGKDvhaSnP8AAq7RNZ7WdSnDjfEX/wBXw/QOtaqG/wCnB+qnvK50bHVV/R4Bnx4if+Lf5T3VeL8hYjtqqGEH9RsQqAdljep6Bd4mFyUIQhCEIQhCEIQhCEIQhCEIQhCEIQhCEjigmBKhQi5E9uqwZWzO0txnfp91ctICl1LYFVTXVfVVe+BIUgSoy5r2mdjg/iFUVGubJNj7hTBaVzXE/ZinnQCOg3HzXPq4CnqLJ+niz/cmcM4C231OD8vGcDYZgSe6QfQbTvmixta4ETrupNYvMRopLyzpwNJdpdncH12StbC4aWtpkw69iDfjB634K7KlS86hc1xjgrgZYQ8TBA+1/FLvoijvvH7JqnWB1XKU7A6nOccO5Hn0HoFs6sAABst54LruBX1FrB7trGVGAAt6/vETyO57rF2IdRf3gHC/HWZ4dErUpl1naK/f37KoDo1hp+zjfqZ3jkqYvFmu5s2AH110VaVPJKq2dpU06nGnJJMNJ1QTtkRI81ozCSwPY4XHnzhWdUbMQp/eeD3gmNnapYZBxg7FFamQzPuLHjyIVR8WVU/6Q1HSATO5BmBzMc0iKTnam61y5bq97sDDWyf5yuhmAhlNvsbpeJuSpK9OG+MYGScAfFN1GzSAqiedo/PpqqtPi8KyKtCpck6WNNA4JfMPA6c4nmOm6wwtCrnzskdbiOF9Uyyt3JDgYcOC3bDhNnTA0W9IECMt1n4uklemoBhaDAndI4jHYqoTnqEjrH0hWLrjNKkPFUYwDkXBvyWxqBupSraNSofCCT0WHd+3tmzao55/sMJ+ZgLI4mmN06zsvEu/tjqf5WU/9JdOcUKhHd7R8lT9WOCZHYtTd4+a9fTa4aEIQhCEIQhCEIQhCEIQhCEIRKJQklCESiUKC4PJYvuQPforNVWrSg6pzEZyB6LF7IOefXT0WodNlFSuz42uIlp9IIEfVJMxZGdlQiWnygxHT8q5pCxaLFJe3ekCOanF4lzAGt3VqVIHVR02uDMjJMgY8OI+PNL9040gKjZJMwY8PPrupOUvtoPmrNw3VTc0mSWxjfI3C6VRofSNJxm3uyxacrw7aVl2llUp03hzw6HSJ3iBIPKfiuMMKcPh3+IWJ13t7MJt9Vr6gICzbGwdq1uqe7adxIOrpAIwea5mCpAjPUdkA336efPyTNWqPhAkq62nSe7TSedTdJ+1MdzOOS6AZhajookg7TPnrYrAmo0S8Kle+x7XvJFaoGuMua7S6MfcIAg+c7pk9nskZbRrz1UNxbgLhc9xH2RqsqMFN2tjyIecFhP7wGcdQl3UojLoePzTLMSC05hcLfbbimGsc7UQPtFobMdgland0XhjhbWSPp+6zEv8QR+uMbnT54Wf6+mHDu238vWOKnunHUrHZ7TWv65oeQwloFM1AQHF5hzWSN8NztmFuBVk12tlpmRrAjWNlLmQ0A6q/wAU4gxuWt8UZIjA8/RL1MQ2tHdNynf8BWp0zuVR4HxZx11XN/ZiWNggkkRny5eqtTjCvzakj66KatMHwhWuKW9SpgzogETznms6veMgvmIBEi3v6IYW7aqhbcZp2NowVXPc+X6aRjURrMaelPo49eey7OFqlzZb7tt9+aG4N+IqQ0W4rheO+1Ve4fJd7tuwYwkCJ+9nxHuUyXEruYfs6jRGknifdliuqdZJVITeWLBJ7xTCghBuUZVXKF9WLtL58hCEIQhCEIQhCEIQhCEIQkJUFCpXl1p236Lk43G90ZaZIOg16Rx5LalTzaplS/IbJYZ5iQq1e0alOmHZPFuOHvirNoguibJ/62HAFuBAM/wTLa5rDM0w2AZ36RfTQ81Q0y0wdVC+5a8iMkdNu8nosv11Ko8CmZPLTnJ4LQUnNF7KpxTiGhjjpMNG+4KXxmNc1paGHrstaFHM4XWZwkueHwcOIlx2PPB5+i4eHp16mdsxm+In6deQCaquY2OWi1rdkblpLdvPluu1hg9jYsSBYxrw28vNKVHg+acHy5xiHNGqD1KC4ms9zRDmtmDxOn3UR4QNjZU6F/Lw0gyYk/EY9UnhO0WlzGOacxME/LyTL6ENJBsm8TB/fBAO0eix7RouqvyCpMEWvabTw5Iw7hGkKjTvGmk9jhMj5/mk8PiW06L6Dxrp1/Mrd9I5w9qZwksYXNc3RqIII2MDn0WmDdRFqxvqJ09niorhxu263KdzIx5HsuzSxjXt8O1jy69Um6nBuovDpc4nrHaRuPVLtNIB9Wo7cxykRbn7CtckALm7+q6pBloiJ7Qc+YXFOJNR4c/Uck6xgaIS8e4e2ZpMfrmYDnBp7EHAKaxBpsqZG6bmOOmypRcctyqfsvwqnXDqlcaYcQ1kDUAMSCRgYOycwtGk95DnaRYbz+EYio5oAaPNP9suFMp0DUoio4MkvbJcS3qBvITdTA04BoiCsqOIMnOVBwGyrNoPbVpe6Doc0EiW6h4gYONh6lcvEyyQL8T581tmDnBwWtwq5e5umo37J076mwMNOMTG4VqDatYZGNLhx2HlYdL+SpWDWGQY+q4O/wDYy/rValR5pCXHxF+I5QACQ2NgYXfZhCxoaIAC6lPtfC0mBjQfIbqAex1FpArX1EH91njcewEz8lp3LRq5S7tWo4TTpHqbBaFt7L2Y2Zd1/wDD7pvxeGfUq4pM5/RKVO0sSdS1vnP0lWnWdvRz+rWlLvcVdbh/gAI+DlYNaNgOqw76rV/+Rzv+Igetvopf6TPKoAP7FjVc3/CZyFOY8fkshR5etQSvY00uQhCEIQhCEIQhCEIQhCEIQmVHYWb3QFICyLpj9bXBxPVnh0ScTqgGQuLX70vDmnMf/EGIN7HjGs6W1TdMsylpHnefTRQ3AeREgnPbbf8A2XLxjcRUb3eYEmeH9utz9PwtWFgMqobhrB4n6A3nnJO/8+SXo1CD3YfkyRsSST8Wi1LC7QTKtUHFsy8PDsg41RuAcAeq7dJr2uc4uzAjXe2gS7iDAiFXqVy5umd5gcjPXqFVv9RvdzJMwNvPlzVpynMs/ihrwXNlrBIc6A52BlwB2E84OBsorUaziXhsgCNeGvOOiszuz4Sb+4Ct8NuQWMM5wHE7yBzWmHqs8BFiTB6gFZ1WEEgqW8ZJAmOpJj5KMbTzkAO6lx+Wiikco0VS11MqQ6CHNIa9p5g5B6HmsMPRbSeA4h2awI23meK2e7M2RaNikvnPA8WQcSPjlK1cLVY/M50i3yvdXp1GnTqqNG2eXtEwD94AujpgfVKDB/1AHG3EJl1UZZC2ajadPTLA+diciQm6pZg2tGTODuTvuPwlRmqaGFHXexxaGscCZ1aIOOsJIvw+Ke0Mplus5eHL7q4DmNJLgeqgrXDmulzXaRESIkco+Sip3jarXunLtYfCLC2nqrNa0tIBv91YvuHiq46mAiRp1TjrluQDBwSujVo1H1HZRAtAOg5mNrGxjksmPDW2PFP4xXHu4MasQWzHfdT2lVZ3QY+C4wQRMc9VGHac0jTgVl+zdu6qS4hzWeINMgatLonGYwSscDgs75JtHv0+q1xNQNEDVdCyjDTPLmcY6novQUGlrYOmyRJk2WBccboNaWfrNFhIy4VKeqOjZn6KKFGkyTaTw+n7Jnuq5IIpkgcQf2+qy3VaTsNqXtXl4HVo/wAzWtEeqYhsQJj30U+MXLWN6gT8y76LNu6tuyNdGk0yYN3cBzh5AuqH5hEidPX2Vq3vTo8/9jY//Kzbr2xo0wQ2swY2tqG3+OoQ0/5UF/P0CsMIXGXNJ/5O+w/Kwb/211fZZVf0NWs4D/t0tI9CSozhbtwpHAdB9zKyHe01wP6v3dL/AKVNjT/mgu+armjRanDtPxSeplU3cWuCZNeqT/1Hfmokq3cs/wBI9F9ap9eVQhCEIQhCEIQhCEIQhCEITHslZVaQeIKkFZXFbXW0gHSdwTyPULm4vCh7YGus8CNx7tqmaFTIZN1hcJv61QgVWGctbUABDtIkl3Jr8R0OPJcgOdXeHkXgjQaiDInc6FNPY1gOU+XvZaLw2o0NhsN7T6fBPUsOyvSAIAy8OR0PlqFgXljpG6rUoa0NmYnzmSTjpnCHV2gBsiOA2O9rSOCtBJJVZjna4aDiBtzWNDMSWNtoNOC0MRJVv9YcRBYZ2IIMHvJxlWq459NuV7fFMEGY6yVkKQJkGyW04cT4gAwTILTPXbkpwmF7/wDq/AJkFt/S/wDKmpVy216pb1xpGdEmMOifnyKvjKxwrswbP+4/fh91FJneCJ8lkWnGCXhr/CZzJlo9f52SLK7+8Di8QeOnpyTLqHhkD8rWkPGIIkjbcjoV0BnqRluDpbUjcHblrzSvwaoq0msGoEiNzv25KcbhyGhzLFt5iforUnkmDdNp8NdWpkl7dDpImTGTO3LmkGdn1a9IPLwBcxwutjiG032Cz+H0atCppfqJqCA5vjDvInYROMclk2lUw1TKJhwtkAM+v8rao5lZmYbcbQrV5Y12aXe8AYMzgO/umQcnkpqYGrhwHPdDRodxy6+olUZWpPkAX93T6PEJYDJDiR4ewM8uuJWb+0R3cgmZFuQMz57zc9FBonNEWUN7ZteDJPodpWNaj4y5pk67QJ2vcLRjyBCn0+6bTDAQ1ojHYQJPMd09m7ltOoAQJ8R/MbXssLvJBVTjPHhRovfUM0wPEIBLpwGicEuPVNtxtV9RtOmZ3J5fupo4XO4Bov7uvLbz9IlwcUqdKiOzdR+ePkul3jtrLpN7Np/3knqufv8A2huq39ZXqEdNUD/KMKhJOqaZh6bPhaAswoWhCbClVhEIRCSEIhEIUZV9grorxqEIQhCEIQhCEIQhCEIQhCa9wCq5waJKkCVCXtdjBWHe03nJOun7KYcLrOvrNgOJB7GAexCWrdn0ic416281q2u42KpXZhzQIBg/w/FK4xxbVY1liQdvfqtKQBBm4VC3o63Qep2g+s9FyKGGbVec7p1mPr04pl7srbBLxB+mGA4GSds91h2hWcyKDD4RwEX/AGWuHpg+N2pSWHEnAxrBHcz5eiph8fXpnxGRz5beatVoNIsI6LSr13Mpuc0sa0QQM9TIx3hds4mpToFzIaBcDjrI9dNEqKYc/KZJRw+4dVllVhHhBG/iB33H8ytsPWfiQadZkW04g2KrVptow5jpv6LQsuH0WNIDBkySQCSe5T2Fw1KhTyMHqsKtV9R0uKbcUY22+iYLgsoWTeuLajHN3yDkZGMR/PJc7GlzKrH09dNdRwj3smaIDmFrlYsr/wATmaYgfUxj4qWYrO51PLGX8+5UGlADp1Vu1c5rHOdGoSfCIEAdOqnBMqhjnVIm8QIEAKKwaXADTmshvEnVHFjwNDoOxluJC4bu0H1yaVUeF3yETI+xTfcBgzN1CpVXNbIO4MfPC41SmWOLNwmh4gCoPaC79zaNeQSXVaYAblxl2SAd4AJ9F18Nhc+EuYkk33tF/ssTUitESouF3lZzdZIexgIGmD9nBBGOSoXYgBuW4bsdBZaPbTBjcrjv0ocWa91GlTI0BvvTpEAl8hsjqGj/AFFdPBwW5wAJ2AjRdPsuhDXPdrp5BefvangU89iYQrLItTSFKqQiFCIRCEQiFKIRChEL6+XTXiEIQhCEIQhCEhKEKKpcAfmsXVQ0304qwaTopA5ayqpKj4VKj8jSQJUgLhOJ+0NSvb6WNdSqVCWyJluecgA43jrhedxuNL2APFr7m4+4+/ounQwzWPnWOIV3h985ppU3kGGwaziAXFsAQAIknHxWGHxDq72Nsy+vGDoPopq0gGucPRadzdCYM9Z/iu/VxTA/IeWnvikG0zEqvUoNfkGO45pavgqOI8UkHiOC0bUeyyU27WjVTwY+8MO+OYXPrYem1pqUDFtCLO5wb+fot2Pc45X/AMLn+KVKj36fAWmNbTqnzAHOPquK1xqkk/FyFk+wNY2QqnDqAa5wIOwg7Nyc469luWNc3xa/RRUqudotu2rDVp1DDTuYnsF0sKaYqxIgNi9gUlUDstxeVZtK2o6AepneE3Qq9880Rpczr75QsntyDP8AJaNG4LfCTPfn80+xpY0MmfusSQTKmpudkuI0zjYyOp/JUY2rmcasRsPufsrOLbZdd1WumAQ4ERz/AJ6dlL35YdIA5oaNoWTVeA8uaTMZBO89Vyqzmsq97TJnfn+3JNNBLcrtFaurl1Si4Uzk7wNxGWjoSmX1TXoudR5/S4WbWtY8Z1DZNNQl0aTAhrsGMwe3kuZTovqPc6YIAty424RCYe4NAGo4qjxqm3VTLxGmq0/3iQ4CeuYSWI7xznAtgxfne55rSlpAKnuLGpcCmHtZ7iZdP2iADAZnwkmPFvunMIys9rXVB4QLRA9grJ7mMJy/EtKtQptaKbGsY0kyGjS2T2b1T2MhzW0p+IxvHEaXKxpkyXcF4n7e2vur2pTyQ0UwCe9Np+pK2pU+7YGles7PdnwzXdfqVzbgtQmHBMIVgVkQmkKVQtSQpUQhCIRCFCc2mTsD8ColEhfXK6i8KhCEIQhCEjjCgmBKFmX/ABdlMgEHMGYwJXNxHadOjUaxwN99t4TNPCvqNkJGVsEP7n+BWneta097zP8AKgsJPhSWtyNW+I3O2Fjh8UwumbRqVapSIbzTuJ1yWH3ficIMAgEiRt6KcXVFVjhSdMRMG/0/dVothwzWCpV7mkxsuLcYzjM7Ttz2XOq4qi1kk5nCNjqOelpkhMMp1HGAFBXa2sIAaWbggSAdsd+oU0mOxObKBkGhjQ8tCLaiOClzjSImZTXUtLAHHU4AZA3TdYClTDSZIHDh781mHZnSBAUdOSCWmAIwcHvC5j6r303OpmANrgxvHXmtmtAcJTnVHGXNEgzjpjl2SDqtWo41KQs4m24i/p8lrla2zjcLGvqDTDiHSXAk5yB9NlpQ/pNaSL7q+Ykxsn0qrS7LZk7Kc0kkCSqEQNVdrcOd9sDHMNzHwW/6Zzmmq4gDleOsLNtQA5VJbWrqRkmdUAxEDy/NNYacM/WxsTz99FSoRUHRSXsOgFs6TI8/z7p6vULiAGTHP7LJgy7plSs8eXf5JPEvxDW8ufDafyrsDZUzaLtJLo2kQdvzSrsPiO7dUqkCBIg6fZah7JAaoDZaHmoHCDmANsRj4JwYfL/1AdoDIA8ra7qpeCMkJ/v3GS0ukEdFFStUNIuYS4g8vduihrG5gCEtKGn3ofJLSCIJMmBnqk6ZbTd+pD5JFxqb8eK0JzDu431VK+t/eupkmHU3zjEjYjqJCSqVCSZFzI5WOsa9Vqy1hpC1m3MdgBGdp5wuhTrGcxMACLxE7xvw4xolyxZtrxHTUkkEERuMHlCRw2Ny1zUeJG3Lmtn0ZZAsuF/S7w8itSr/AL7Cx3ZzDInza7/SV3mtc2ztfz72XX7FrAsdT4GR5/uvPSFddghRuClZkJIUqhC0eHcBuK/9VSe4fvRpb/mdAV2sc7QJWtiqNL43e+gXScP/AEePOa9VrP7NPxn1cYA9JWwoHcrm1e12j/LbPVdHZ+ytnQGo0wY3fWcCMc8wwfBbNptauc/HYiqYnyb7JT3e1dmzw/rDRGPC15b6aWx8FPesG6qOz8Q6+T1K9cWy5yEIQhCJQhRVtlV2iAsu6ptJZnDXSWwDq6ZO0EzjouZUpU/CeBmLa7ehTTHG/PdRst3OJPz3lKswjqri+YnePdlqagaITWtcJaRtjEZk756DkqhlXxUnAWtaNzrfgDpx4oJFnKWpRayGxjcnfYgZ+KmphqOHDaQbbX0IifcBUa9z5cq9zZgtIcGNaZmPvT1nA8ku7BQ0ZwGgEnw7zxnS211oyqc0iT75JK1LS1rG+FrWgADoF03U3GiGgloCzzS8uNyq1F3iJOTyXMogms5zzJ25XPvcK7xAEJ9vYVTULyGhpAET58kfoMS6t3jgANCJ2+a0GIpCnlBvKa4hjomGkbD8UqAyliSC7K0jbbrw6qXS5kxJWbxPh4NVrw5xcwlzWGSHFwAgZwMTGyee9lJ5pySbRvPv8KKbiRcK9Rp6TLIJG459pjPIrHGnK4HDkEiZF78uutkNu3xeq0LZ1RwdLgN4b0PKeiMIcXUa4OeN/BaR+PmqVBTaRA8051q6pGsgdQ3JPWD0TNTAvxRHfuEDhqftHlKq2qKfwfNN/o9rG88EnfPxTtDDsoUg0zbibqj6jnukKEmntJ8sodUofDPldQA9Q1aQAhriOek5+GZXKx2GFMeB5A4G/wB5TFJ5dqFkWfFxkOES+ACc7x6eSUweJNLwESLH5yUzWoTcKarSe57C1oIa6STsYMmRum4dUIc1ogE+d9xqsgWtBDjePcKzd25a5xYQAcxLjJ6x93vySeKw+R+ZhjeBN9+GnWwVqb8zRmCiYRqyZmSds/wSDgHVvEeJJ98/ktBZtgorm2c0OqPgs3AyI/vDeFo/B1GDOBI97ahSKjXeEapPZ7hzq1T3z492DABwHEcxygdPyXU7MwWch7hYH36LLFVgwZBr7+qk9reHCtTfSe0uYdnN3a4bOA7fiUzi676VWGtkD3Crg6ppOFRpvwXldP2JvXPLRT8IP23ENYe4J38gm6H9ZgezRehqdq4ZjZc6/Ddbth+jhog160/2aQ/93f8AynG4b/UVy63bhNqTPM/gfldHZ+ztpbjU2iwR9+p4iP8AE/A9IWzabG7Ll1MZiKxguPQfgKnxL2xtKfhDzWdybSGoeWowPhKq6swb+i1o9mYipcjKOf4VL9e4ncf1NBlsw7Pq5d6ah9GqM1R3wiAte5wVH/MeXngP2/KWn7GNe7Xd16tw7pJa35yfhCO5m7zKqe0i0ZaDA0fP36rbpeztq0AC1ox3phx9Sclad03glDjK5M5z6r0tapNCEJChCrVbjMBYGsM2UK7WSJT6dTGVdptdVi9lRqUKZfr+9Gx2zzHwST6dE1M4jNG/BbtL8sbKKtcmPB02ESlK2KfEUjeNBE/wtW0x/cobZ7iCXAgnY8x0VcOXOp5qwhx0M35fmNFZ4APh0TGlzX+MtIiSSfEO0d90s0GjXmo8OsJJ1HADqb/xexhzfDx8uqx+MUDUc50kkhob2gzMHElczG1i7EAG8xHnpO0/JN4eGsHzVqyoPZSDXuzOIzA6Tt/uuxhAW0Ie6OEX8gbj6pWsWmpLAnUKREH7ME5OZkb7fJTTw/dObU0gmZvMixn7Kr3ZpGsrQp3rg0eER1zn1TgxbtIHDVYd0DumuLdQwBO6oxlIVM4ABNj9hBsrOzFsToq9yxs+EGR05dISmMp0w6KbTmHCbHaNvRXpuduVPByXsIMjIJbnbJBShdVyl1emQZ1kgToCSD5b9VcRo133UVEgPcHHfIEz3gnqq9nNYcW9r9SJAmesnUmPurVSe7BCmZd5jaNui7xIY2AldTdWr6pDNRgD8+QWGNqBtDObD78lag2Xwsak5oHvHmBuBzPouXg8pAxFZ2h03J9+SYqAzkaqYtqldzn4YyTBLiHOj6NUVcM/EtdXtfj9lq2o2iQzU9FC/h2NYaJGSNU7c+iSp4d5YKjSIC3NQfCtOwJbTBf1OkefddrBt7umHP8ALzXPrEOd4VbqV5EwAPIKz6oaC7KAByH1QxnNULcAuLjhrTy3nsvO03tfU719mAg2seUbpx0tblGpTr+8FRpYRALSIOZnumMVj+9ADQW2Ot/nqq06OQzqo7LjLG6aIhu4bAkAAZBA22JT+Bx7hT7t9hx5R5k/us69Az3gSP8AaJrGQ4aTsAR4jmBAGM4Wgx8TTpDpaNVH6YkysbivttZ0jHvDVeMaaQmT/eMN+ErtU6jKTA2ZO8DfdXZ2ZiapzEZRzO3TVZ54nxO5H7C3bbMP/wClbLvQOH0YVbPVd8IhaHD4Gh/mvLzwHv7pG+xnvDqvLmrXcPug6WjsCZMeQap7km7zKr/imQZcPTDR81t2nDre2aXU6dOi0DLzAOOtR2fmtGsa3RI1K1bEGHEu5fsLLKvfbC2a7RS13NTk2kDB/wARGfQFUdWaLa9E1T7MrEZnwwcT+FAW8UuNzTs6fbxVPxP/AIqP6juSv/0NDjUPy9+qjd7BWzs1Ktd7z9pxc2T3y0n5lR+nadSVP+L1m2Y1oHCP4XsqaXGQhChu6wY0uOwS2JxDMPTNR+gVmML3ZQsk37HS8tcNPz7ALkjtKi+azmkZeIv0A0vufWyb7h48IOqKlcEzsAJJnBnb+eytUxTXVJ0DbzNiD8PWd+iBTIbCjubpuodgZ+EBJYzFUxVaToGuJ9IAWlOmYKZw4yZaMgEEEQ3McxuY+qjs1+dueiLxBBEN9RMmOSmuIEO0+asVK7WwC9ocRAyd+zYkromoKYa0vGaI1Jvybv1kLEMLpIBhSOotDSHeerEnvKh2HospkP4zmtPWd/psoD3F0j0VK5Y2k4TkeQkzn+ELl4hlLCVGyJE3JFzO/DSwCYYTVbayL1wwWnBHPl+QXWfUb3csNvp+ywDTmvqs6rWc7BJa3mQQXHsPzK5j8WXAZ5DeAIkpgMaLi5T+EcPoMc50EAgN8TnEmNueI7dVfCBjnudUPgmGg8dzbh91Wq5xAjVXby3ESx4mRgmcT1TVSnI/ouEmBBM26669Vmx3+sJGUiDqJHXCYoYaoypnqOvMwOnP5LNzwRAC0adXW2DEd+fVN1A17Sx8QeO6zEtuFVqcRpCnybB2jfyhI4ftHCd3AGWDAAH0+62fQqF3FZ369RJEbnboeyj9VhqhIg9FPdVAFNf3zdJBDSeQdyMbgfiFzMbjIDmFoPI7c46aXW9GkbEH0VOjaNexgcXNd9cmY6DMLXCYOk+kzOSCfnHv7oq1nNecolalKm2AIMAQBthdh1GlUYWkGIiNLe90nncHTukvLYMp+BzWzvqBdIO8ZEFJ/pqWGp+A5QdQbztZbCq57vEJVOo7MHEbSgPbmip4YFp4cfyiDEi6mvabngNYMRMpftBtTENayiJbrOgWtAtYSXaqibGsz7ojzXEqdmYhnxN9ITXf03aFRX9jXLWvpM3BklzRgbQ0nJ6LbC9m1qjMzhA2krM12NMErH9lrim9z6rXPdiJDMhz4OQd5A5J3DUnMdLpEC0QeW9lpiAYyhbt1Ya3APa7GZjTA5iZMHotxhs2JYCbyJtFvmEsK2VhITOH8IoUB+xpMZj7QEu9XmT816FtNrdAla+Jq1j/AFHE++A/CzuKe1dnRw6r7x/7tL9oZ6TOkH1UOrMbqVvQ7NxNXRsDibfus3+lOI3P/D27bemdqlfc9wCPo0+azFSo/wCAeqYOHwVD/OqZzwb7+4S0/Y1tRwfeV6ty/pJawdhzjy0oFCbvMqHdplgy4dgYPU+/ValzcWdizxuo27f3Rh7vJol7lsA1mlki7va5lxLuq5LiH6R9R0WVu57v36wx5im0/U+izdWATTMCdXlVG/07U8fvnt1Z0ta1oHYANwqZ3HZad1QFpX0Am1x0IQoLpktI37deyXxDM9MtieXFWYYMrm7+xrkHS139kahgxueZ5YXn62DxLmnwmNr3HM8eC6NOtSm5CmtgXsgCCAAQcEQAMyMygMc9hYwQdgdQAAADPz1VXuDXSU9/CmhslxntCwqdi0mMLnvM+UeiluJcTACfwyk5rSQA6Sckx6AQt+ymVaVHMxoMk6ujTYCD1/hUxLmudeyhr0wP2mnxCc/u9/msi3IDiIOYSJ4ewfVXFxkmxTH3QdTjVJ5DGSprYqlWw5aXS7YWuVZtNzXzFklW/qAaXNB9cfRZv7SrsPcVmSTxI/B3Uigw+JpTqlGo8Eubv05J+nRr1swqNsdxty2JWRcxpEFVHUXNbBE9DGUvWwlSlSLcuad40+/RWDw50iysNo6Q2emexThwvc02yNBfrusxUzOKgdVa0zK5Jq0WVBUBvyTIa4iFWr3NWo/SzDREuiQ0E/enyOE23FVca7weEDW+x3J8lUUmUmy66fXBaY1GO/zWOOw7ZALiRx+qrTeYmFA7aDsUi2i2neVoXEphsWOLROlozg57QmXupNcJOusGSpaXmbLTfQ1FjmxDT5nHVX7kV6jX0iCBvvbiOCgOytIduomucau25wCcDut6JrDEtpvHkTbr/CxeG5CVPTvqfvxSDi98OJDdmwAYJnBjkuw57BUyzJIWAY7Lm0CW8ra3BuAGnbyXMe79RX7swA3jxH5W4bkbPFVL2pqcwl0AO1HRvgYExtKjH4hjQ2XA/wDHX156K1GmbwPValvcsaxp5Ec8x8eiKeOoYek2dD5x/Cq6k57irhvGxnI7ZT/6ynuZnhdY907ZMN2w4AjpKgV6ThlaIR3bhcrleBtoUKlWjhjKjw6mScBwGkt1HrAifJZYVzbteIn3803WDy0OFyNenFbfE61UNeGBocWkNLh96PCT2mEy5hpvzwJt1sl6bWOjNMTsuOd7L3NeDe3bnD/lUfCwdpgD/SfNMd093xu8gnv8Ro0P/a0oP+p2v5+a2uG8DtrcaqVJjI3e7JHm92w+C2bSYzQJCti69cw9xPIaegWNxr28sqBIa83FTpS29ahx8JQ6q0K9LAVXbQuRu/a/iV2dNu33DD/y/tetQ5+ELA1zsnm4KlTu66s8G/Ry+o7XcOJJyZJJPmTkoDHu1UPxTGWaF6Hwb2WoUANDBPUhatpNakamIc/UrcFp5rWEvmW8rLBCEIQhIhCzuJV2sy7HKcDy3XPxT2Nd4vl781vSBOizX1dQJk9vwXDxDmuaSXGNuo5cfkm2iNlDb8RcwNp6SXHlmTJJ8o7qlHHVqVNlJjJ311kz7Ks+i1zi6YC0ajpEOGD1j8F1HPlpZUbAPGPSxOqXAvLToqNRrTmBIPLER5LmVnUic2UZgdRaIngmG5habKSpRe8A+ER94/VSaFTEgVCAP9336yoDxTt8laqXOC0Se5XUqY2D3bQSRuVgKU3KhpnryTrHZwCVi4QbKK8eAFninsY0lxhWpAk2WeKRqGXYHJebq4V9d5q1DDduifFQNGUaqtUDg4imWnnn7JjuNt90pHc1i0XHX3otrObLktZr4GqNRknTMD4mVpiqtQEDrYX+aoxrVpWPCudTJ5AH6rp4PAE+KvrwH3KWqVdmKzX4a10RDRzgfJbYrsqjVIyeDoFWniHNF7qG6DaY00xJ7fmrdw2gQ2kJPLX7BSKhfdyS2aZyBtlP02nM0vA0usXm1lAy3rNqkYLXyARBgGIBJy2ANhgyudiTV7402ts6wIiw36JimafdyTBHvzVmlaAE4H5prC4BtKbfusalfNoq3EHCi+mIhrw6S0SRpggHBhpntslMdQFEtyw0XuLm3CZ5bLege8Bm599E99rTczJLOepvx22+SwOHoVGTVtxP7aecSrZ3g2v74pKNpFMD7fUnEkidxkb7FKt7PaGlzRm+WoBFxproZB5KTV8V7JaHDmEZ1E7YcWx1gbT3KYwWBYG3mZ6R75+SrUquGixvaHhLXgtpyWgc855iV0qtEOHhWuHqkfEuat/aS6tP2dVvv6Q2DyQ9o6NqQcdnA+ihlctGSoE07C06niYYPLT0TuLfpEwBa0DJAl1bMHmAxpz5k+ic/VtAgLGn2WNajvIfnXyXL16F/fu/bVHvH7v2WDyYMD4LLvnv0TgFCiIaIXT8B/R00Qamey1ZQJ+JKVcbs1d5wz2fp0gNLQPRMtpgLn1K7narZpWoC1hLlynbSUwqyne7QhW0LNCEIQhIVBQuC9u7E1XNhxcIh1M/ZEbO85Xle0MSxtQHPfhwj8rrYIQ2481z/B+GU6VWqxpfrpEYIdDA9uoNa7YgA9TAMckjjH1cgL7T9tzwTLbi2i7rhl+PdmZ8OPyXUwPaFJuHJM+GBx6fhIV6Bz9Ux12IJAc5xJAYM/7BY/qG1QXMBJJgN1t02B3+tlfuyLE2G6hs7GuKhqFjDI06TiB0aevdWwuDxTXZ+7EcCb/yirVpFuXMUzidzUqD3Y1MIPi9NhISeMxdWo4UiCINx9NOC1oU2NOfVa1C2pt3Jc7mTP8A4zAXbo4agy5OY8f22SbqlR2lgnXGmOn4ph9emwCbSqBjiVn1KbdztPMrCoxg8Z05n3KuHHQJn62wEgAuEDbKwGLosqua0FwgaX6q3duLZNlXD6c4GknYY+nJLVP0tQEBpaT09Y0WoNQamVo29GkCBkkzkwfotqWBoNeMty6bniPZWTqz4M7KS4uQzczJ6Jt4FN0O3Pn+6o3xCyYyu5xkCG99z6JmnLvFFuf4/dUcQLJIHT5qSRNkdVLbkfeiRyVBWYfC433HPdTlOuyrXzXuMMJbEyd98QR8fkuXUZUq1BTYY4n6C0HimWOaxuY3UVN2kBjDhggnLj3Mc8rpU6jGDuqZkt13Pol3AuOZ26zuKUhX0lvvJbMyDqOobRIAEhc3FvbiAMmYxyvfla3PRNUQacgx62UvD6TmRMgt+vT0SeHY5lYZpEct+EngrVCCJWmy51tLXO0HYGMecLqd+C00nHLz97pbJBzASqt1wq6dhrmBv7zZ1H5wlx2diJBzA8wSPlutm16S1bLhxDQCF26VMgQVg+qCbKtxH2bp1RloVnUGu1VqeKc1Y7PYKiDOlZDBsBlbntBxC3LPgbGbCEw2mAlX1y7VaNO1AWgCxL1OKalUzJ2lSiUaUKJSwhEp6hQhCEhQhVLy4LdgD5kBIYnEvaP6bZ8wPqtabAdSsW7plzhJLXf3WODuuf4rh1WNfUAeC150JDYNrnNv66bJ2m7K0xceah4bw+nTBYaj3nUXH3jpOcwOwwtKWHw76ha43GoNp8uHHjxgqalV5uBHRWveNLgAQcYAGBHlzWzBTqVMoIIAs0aCN4Gp0gnS6zMgT81fonAjfsuvSaGsEJZ9yoqlV04cdughDy6bH8IaBuFZtbYEanCXHJUNoNeMzhdQ55FgkuLaNlnUpZBZWY+dVSOQ4k4Gw22/Bcuux1RryTYAwNPU8FuCAQAFmXFwXkA4BxgRCRdjalVzWxAdaI0tz3W4pBoJVc0Hskg9tX+6qG1qTnOaeU+nFSXNdEplC2M9/msqdJ9R0e/mrPeAFotwWRiF2AD/AE8ogA/cfulDfNKvXNMGD0K6tWmHODxqPcJdjosmAQNv4KxdlbdAEmySkyHZ6T8UgahbWyztPrAH3W2WWys6vUJfAJ1SYPNebxFWo6uQ1xzAkA6W2TrWgMEiybRu6jNTamx2MfI+fVM4fGPpEsrWm88T15qH0mugtVf9YLnN09cRg/JKCu59Zvd2v/bYnir5IaZWhUYZE1AJ5QCcfRegqOeL5vKJ8uSUAHBOtrylqdSaZqNnGxMRJ+arSqMD+7Akz/J+v2UuY4NDtioWVCXOcG4GJORjdJ1a+aq97WyG2ki3P+VcMhoE6rf4VWlobvA3Gy7+DqOdTDXaxqNEjVbDiQtBOrJCEIQhJCEIhCEQhCIQhEIQiEISoQhCEIQql3bTlK1qMnMFox8WWPcWtV3hb4RO+ZC5FXD1qn9NthMzv5Jtrmt8RQeFVtMEsPnO/XZXd2bVczKSD1nXjf8AKr+oYDKW0a1kuGqQS3MAHTgxAy38VphmUsOHOE7i8Xi223BRVzOgH3+6uULvwid10W1IYC5YFkugKStbBwwSDHLuoqUcwsSEMfBumPv20WTVe0cgXGJMGBPXCg1e5Z/UKkUzUd4ArdncioxrojUAYPKRKtSrNqszEeyqPYWOIWHx9jp8BiSA7tMQV5/tJrg892TBIB4CYA53T+FII8Sq17DxHS7nAJzy/NJYjs/K+aZtmgT0/NlqysCL8FUqe8pu1e9LhgGmQI3yQQPJVdiHsb8V+HHjy+6uGtcIjzV+yunEAvZpBJk885EcyE3hsc5jmmoIaZk9bjW8eSyq0W/2ngr1vaNqPBzDfxXUpZcQ8PBkCb9Us8ljSn8Wt6oj3URI1CMkSJgzutcaMQD/AE9DG19eP7KlDuv7+aqVbsyQGFxBiG7Jd+KLnkBpJBi35WraUDWE62p3DpinpJ+88jA5Q0bnzWdKli3Oc4Ngnd2gA0gDX8oc6mBBPokubH3I1AyXYLj3SuKwH6VocLuMybWkegkq7K3emNhso3+MQ3xkiPDkDzOyriKb6rcrRJIi2g6nS3qrNIab26pK9j7ljWtAdUeSDy5bA8gFaphP0tJjaYl7zBPltwE68QinU71xc6wCV9q9saDq5xgTHPpzU/p69CO7M8rCSPdpUZ2v+JULWgBV1Gm4VDOp04z1/LyWGGc41oLDmkyZtf8AbQLWo7wQDZXKdCtDmaXZ1QYkeLqV0adOsGPpFupMGJHiS7nMkOnh8lr8Gsn0x4w2f7MmfiuhgsM6i2HRPJL1qjX6LVCfWCEIQhCEIQhCEIQhCEIQhCEIQhCEIQhCSEITKwMY3WdXNl8KkRN1j8QdDXAjxRj+fiuNjIbSeSPEBbjG/wApTVL4hHFRUraQCN8RJ6K7MM5zGlm0RJtb16KXVACQVac57QXGT5cvTmn6lVzGZ3N9Lx+fJYtaCYCzK9anU8L2hzZkBzZgjn2/iuXUx1Cq2DcdN/eyaZTewyLFatWrDBESc52TL35aQyQXG99FgG+O+ioX1KYc9wAMDAxPdc7FUnktfXdlBiwFpHEn5JikRdrBoo6p0tDerhB3J652VcRDWCnMGQWnc8+EdFZgkzyVW4GoweeYx6jPqufiW94+HWJvFvMTY8TcrVhyiQrFKwq1iHzpAADQ4dBzI5nOyd/w6tiwHzAAAHG3HZZGsykC3UroLK20CF6DCYUUGBvBIVamcyrD2AiCJCac0OEEWWYskp0mtEAADsENY1ohohSSTqnQrQoQWhRCEmlEIVC+tiTIaT2BA+MpWtTJ2JHJa03Qqdb3+NFI99RAHoQSlnitIyMnrb01WrS3cp1rbVSfGxrRz8WonywICvTo1XHxCB1lQ57BoZWwxkBPtbCXJlPVlCEIQhCEIQhCEIQhCEIQhCEIQhCEIQhCEIQhCEIVS/ti9pgwev8APJL4il3jC1aU3BpusN1V9NvjaSRzaAMcpE7rniu+g0Co0kjgmCwOPhUtG/8ACHGfEJyDgHYdlozHMElx1HO3noJ6qhpToi1eKlQmNojETjO/olGFmIrTHCLRNr9VqZYxaF3aahsnq2HzjRYsqQVj3ts/Tp0uOeQn4ZXHxOEqPpd3B16pplQTMplHhlR4jS5pBnxSBP8AH8FUdl1KtLLGUi9+O/rCk4hrXSTKt2fCHFw14HPIJPlHJXwfZFUvBr2A2nX0263WdXFNiGroGMA2XpwI0SCcpQhCEIQhCEIQhCEIQkQhCEJUIQhCEIQhCEIVZl2Dygcj5oQrKEIQhCEIQhCEIQhCEIQhCEIQhCEIQhRvpA7hULAdVYOIWBxfg1c5t6ug9C0OHwISNXCOmWFbsqt/uUnAuGVWEvrv11DmQA1owBDQOUAbyr0sNDzUdr9OiKlUEZRot4BOhLIhTCEQohCIUwhKhCEIQhCEIQhCEIQhCEIVWvWPiABwDLtsxIA6oQnNrGQ0DYAk9JmPM4QhJQuw4wAdp8hynpPRCE6ncSAYIBOJ+X0QhILmYwcuLRtymT5YKEJXXEN1RPKO8x9UITXV3T9nOmYkQM9UIUT2tkkyYbqjEfIZ25oQpTcxuCIaHHbHbzwhCKt2GmIJ225k7ADrgoQp9Q5oQjWOoQhOQhCEIQhCEIQhCEIQhCEIQhCEIQhCEIQhCEIQhCEIQhCEIQhCEIQhCEIQhQVrfViSAdwIz2JiYQhPbSgk9YHlE/mhCaKJn7WOkAT5lCEe4MglxwZAx0I/FCEjbeNOTgk+ZdP5lCE39VwBqMAzGMmZz/PJCE+tR1CJI5GIyOk8kITX20zmJbp8hn80IS1LedWftADyifzQhOqUiTIMegQhMqW0mSRtBx5xz7nzQhRmy/tZ8v7x/wDb5IQrLGQAOiEL/9k=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8" name="Picture 16" descr="http://thumbs.dreamstime.com/x/spilled-popcorn-11657163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4"/>
          <a:stretch/>
        </p:blipFill>
        <p:spPr bwMode="auto">
          <a:xfrm>
            <a:off x="5901171" y="-16775"/>
            <a:ext cx="3257550" cy="19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images.clipartof.com/thumbnails/214722-Royalty-Free-RF-Clipart-Illustration-Of-A-Happy-Dancing-Green-Dragon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6"/>
          <a:stretch/>
        </p:blipFill>
        <p:spPr bwMode="auto">
          <a:xfrm flipH="1">
            <a:off x="2978727" y="4465711"/>
            <a:ext cx="1337830" cy="17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://static3.echalk.net/images/www/echalk/clipart/Cartoons/dragon_clipart_7.gi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49526"/>
            <a:ext cx="12858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www.gulfbreezefunplex.com/images/sized/uploads/stuntman_bday-632x400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6355"/>
          <a:stretch/>
        </p:blipFill>
        <p:spPr bwMode="auto">
          <a:xfrm>
            <a:off x="19957" y="69465"/>
            <a:ext cx="1788886" cy="15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86" y="1445062"/>
            <a:ext cx="78885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aking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science to the next level – tech = interesting future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verything is fast like light speed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ool games are the boss, thanks to conventions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appy music like “Happy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”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ew ways to fascinate mankind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dd errors – I know right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oaded streaming including Netflix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MG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hoverbikes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oogle - Addicting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ahoo – Says it all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0057" y="3030111"/>
            <a:ext cx="449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nnovating -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innovative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 awesome - very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pple – crank it up!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indows – woo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hoo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ntertainment</a:t>
            </a: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uper -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games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 My Gosh, free apps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arvelous Microsoft – computer kings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verest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heights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2400"/>
            <a:ext cx="746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       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TECHNOLOGY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AWESOME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                                      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		By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Kasim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O'Meally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/>
          </a:p>
        </p:txBody>
      </p:sp>
      <p:pic>
        <p:nvPicPr>
          <p:cNvPr id="12290" name="Picture 2" descr="http://www.clipartbest.com/download?clipart=4cb4zGgc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18" y="4263726"/>
            <a:ext cx="2105025" cy="24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35846"/>
            <a:ext cx="6858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         REVENGE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ON CREEPERS!!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 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                     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 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By Kasim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O'Meally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 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Everyone who plays Minecraft hates creepers,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the scary monster acts like a reaper,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now, I have a solution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an awesome solution.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 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Read this and it'll change your life.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Craft a bow so it will shoot like a pro.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Turn up! Turn up!</a:t>
            </a:r>
          </a:p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Enchant your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old diamond sword.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and it will attack like a dragon!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 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Then, get the peeper creeper. Woo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hoo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!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If there are more mobs, run and block with your sword, 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Run for your life!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Especially if they're furious skeletons,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now you can kill creepers like you mean it.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 </a:t>
            </a:r>
          </a:p>
        </p:txBody>
      </p:sp>
      <p:pic>
        <p:nvPicPr>
          <p:cNvPr id="3074" name="Picture 2" descr="http://img4.wikia.nocookie.net/__cb20120607151717/thecreatures/images/2/2a/Creepers_be_Creepi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0066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.gstatic.com/images?q=tbn:ANd9GcRX_QV_Xfo8Y_JWXp7bJLn9O3pqMsdA31PB2pHdeDDbqVTmauNt6Q:img2.wikia.nocookie.net/__cb20120419212037/minecraftpocketedition/images/8/89/Swor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r="17662" b="29516"/>
          <a:stretch/>
        </p:blipFill>
        <p:spPr bwMode="auto">
          <a:xfrm>
            <a:off x="5969000" y="3806638"/>
            <a:ext cx="783772" cy="7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2clipart.com/cliparts/0/a/e/b/clipart-minecraft-miner-512x512-0aeb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905000" cy="27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eeimages.com/assets/183146/1831459741/bubbles-background-1336393-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0164" y="228600"/>
            <a:ext cx="8686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 WASHING MACHINE</a:t>
            </a:r>
            <a:endParaRPr lang="en-US" dirty="0"/>
          </a:p>
          <a:p>
            <a:r>
              <a:rPr lang="en-US" b="1" dirty="0"/>
              <a:t>                        </a:t>
            </a:r>
            <a:r>
              <a:rPr lang="en-US" dirty="0"/>
              <a:t>    </a:t>
            </a:r>
            <a:r>
              <a:rPr lang="en-US" dirty="0" smtClean="0"/>
              <a:t>                                                            By </a:t>
            </a:r>
            <a:r>
              <a:rPr lang="en-US" dirty="0"/>
              <a:t>Maya Waller</a:t>
            </a:r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600" b="1" dirty="0">
                <a:latin typeface="Berlin Sans FB Demi" panose="020E0802020502020306" pitchFamily="34" charset="0"/>
              </a:rPr>
              <a:t>Thoughts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	          Feelings                                    Life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	</a:t>
            </a:r>
            <a:r>
              <a:rPr lang="en-US" sz="1600" b="1" dirty="0" smtClean="0">
                <a:latin typeface="Berlin Sans FB Demi" panose="020E0802020502020306" pitchFamily="34" charset="0"/>
              </a:rPr>
              <a:t>                                                                         Schoolwork</a:t>
            </a:r>
            <a:endParaRPr lang="en-US" sz="1600" b="1" dirty="0">
              <a:latin typeface="Berlin Sans FB Demi" panose="020E0802020502020306" pitchFamily="34" charset="0"/>
            </a:endParaRPr>
          </a:p>
          <a:p>
            <a:r>
              <a:rPr lang="en-US" sz="1600" b="1" dirty="0">
                <a:latin typeface="Berlin Sans FB Demi" panose="020E0802020502020306" pitchFamily="34" charset="0"/>
              </a:rPr>
              <a:t>	Style                                      </a:t>
            </a:r>
            <a:r>
              <a:rPr lang="en-US" sz="1600" b="1" dirty="0" smtClean="0">
                <a:latin typeface="Berlin Sans FB Demi" panose="020E0802020502020306" pitchFamily="34" charset="0"/>
              </a:rPr>
              <a:t>  </a:t>
            </a:r>
            <a:r>
              <a:rPr lang="en-US" sz="1600" b="1" dirty="0">
                <a:latin typeface="Berlin Sans FB Demi" panose="020E0802020502020306" pitchFamily="34" charset="0"/>
              </a:rPr>
              <a:t>Looks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						Questions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					Who do I want to be?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		Where will I end up?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Dreams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                                                     </a:t>
            </a:r>
            <a:r>
              <a:rPr lang="en-US" sz="1600" b="1" dirty="0" smtClean="0">
                <a:latin typeface="Berlin Sans FB Demi" panose="020E0802020502020306" pitchFamily="34" charset="0"/>
              </a:rPr>
              <a:t>    </a:t>
            </a:r>
            <a:r>
              <a:rPr lang="en-US" sz="1600" b="1" dirty="0">
                <a:latin typeface="Berlin Sans FB Demi" panose="020E0802020502020306" pitchFamily="34" charset="0"/>
              </a:rPr>
              <a:t>Good and Bad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	</a:t>
            </a:r>
            <a:r>
              <a:rPr lang="en-US" sz="1600" b="1" dirty="0" smtClean="0">
                <a:latin typeface="Berlin Sans FB Demi" panose="020E0802020502020306" pitchFamily="34" charset="0"/>
              </a:rPr>
              <a:t>Friends</a:t>
            </a:r>
            <a:endParaRPr lang="en-US" sz="1600" b="1" dirty="0">
              <a:latin typeface="Berlin Sans FB Demi" panose="020E0802020502020306" pitchFamily="34" charset="0"/>
            </a:endParaRPr>
          </a:p>
          <a:p>
            <a:r>
              <a:rPr lang="en-US" sz="1600" b="1" dirty="0">
                <a:latin typeface="Berlin Sans FB Demi" panose="020E0802020502020306" pitchFamily="34" charset="0"/>
              </a:rPr>
              <a:t>					Come and Go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Parents							Siblings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		Its collapsing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Its all whirling around me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					It repeats and repeats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But never stops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	What is it like to be grown up?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What is this?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Its like a washing machine</a:t>
            </a:r>
          </a:p>
          <a:p>
            <a:r>
              <a:rPr lang="en-US" sz="1600" b="1" dirty="0">
                <a:latin typeface="Berlin Sans FB Demi" panose="020E0802020502020306" pitchFamily="34" charset="0"/>
              </a:rPr>
              <a:t>										Inside my head</a:t>
            </a:r>
          </a:p>
        </p:txBody>
      </p:sp>
    </p:spTree>
    <p:extLst>
      <p:ext uri="{BB962C8B-B14F-4D97-AF65-F5344CB8AC3E}">
        <p14:creationId xmlns:p14="http://schemas.microsoft.com/office/powerpoint/2010/main" val="35984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14800" y="1219200"/>
            <a:ext cx="49530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CHARGING PEACEFULLY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                       By Maya Waller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Splash, Splash!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Splashing crystal white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 and royal blue water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drip, drop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Damp, muddled fur, 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soaked, shaggy paws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Charging through 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the crisp droplets of water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Dark, beady eyes staring me down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Yet with a curious look in them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Big black nostrils sniffing me out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Charging at me like he wants me deceased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but gracefully he's coming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V Boli" pitchFamily="2" charset="0"/>
                <a:ea typeface="SimSun" pitchFamily="2" charset="-122"/>
                <a:cs typeface="Mangal" pitchFamily="18" charset="0"/>
              </a:rPr>
              <a:t>Charging peacefully.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3" descr="https://encrypted-tbn1.gstatic.com/images?q=tbn:ANd9GcSY-i5Bhr6_S0xQg0uiF79IGEeHrTsHLnQhDYbJDdMsNz0jDdyPZ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r="22955"/>
          <a:stretch/>
        </p:blipFill>
        <p:spPr bwMode="auto">
          <a:xfrm>
            <a:off x="228600" y="1447800"/>
            <a:ext cx="3699165" cy="37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lovethispic.com/uploaded_images/21523-Field-Of-Tulips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82776"/>
            <a:ext cx="977362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89154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n-US" b="1" dirty="0" smtClean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             </a:t>
            </a:r>
            <a:r>
              <a:rPr lang="en-US" sz="2400" b="1" dirty="0" smtClean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Tulips</a:t>
            </a:r>
            <a:endParaRPr lang="en-US" sz="2400" b="1" dirty="0">
              <a:solidFill>
                <a:schemeClr val="bg2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 </a:t>
            </a:r>
            <a:r>
              <a:rPr lang="en-US" sz="2400" b="1" dirty="0" smtClean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                    </a:t>
            </a:r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By Maya Waller</a:t>
            </a:r>
            <a:endParaRPr lang="en-US" sz="900" b="1" dirty="0">
              <a:solidFill>
                <a:schemeClr val="bg2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r>
              <a:rPr lang="en-US" sz="9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 </a:t>
            </a:r>
          </a:p>
          <a:p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Red, purple, orange,</a:t>
            </a:r>
          </a:p>
          <a:p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pink, white, and tie dye</a:t>
            </a:r>
          </a:p>
          <a:p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many, many, many, many different colors.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They </a:t>
            </a:r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all stand so tall -</a:t>
            </a:r>
          </a:p>
          <a:p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they are a river of colors </a:t>
            </a:r>
          </a:p>
          <a:p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coming together to stand for their rights.</a:t>
            </a:r>
          </a:p>
          <a:p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So common, yet so special.</a:t>
            </a:r>
          </a:p>
          <a:p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You can get tied up in their still lives</a:t>
            </a:r>
          </a:p>
          <a:p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Just being how they want to be.</a:t>
            </a:r>
          </a:p>
          <a:p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The rows and rows are almost one</a:t>
            </a:r>
          </a:p>
          <a:p>
            <a:r>
              <a:rPr lang="en-US" sz="2400" b="1" dirty="0">
                <a:solidFill>
                  <a:schemeClr val="bg2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but each one is unique</a:t>
            </a:r>
            <a:r>
              <a:rPr lang="en-US" sz="2400" b="1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9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6248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hiller" panose="04020404031007020602" pitchFamily="82" charset="0"/>
              </a:rPr>
              <a:t>    </a:t>
            </a:r>
            <a:r>
              <a:rPr lang="en-US" sz="3200" b="1" dirty="0" smtClean="0">
                <a:solidFill>
                  <a:srgbClr val="9900CC"/>
                </a:solidFill>
                <a:latin typeface="Chiller" panose="04020404031007020602" pitchFamily="82" charset="0"/>
              </a:rPr>
              <a:t>How </a:t>
            </a:r>
            <a:r>
              <a:rPr lang="en-US" sz="3200" b="1" dirty="0">
                <a:solidFill>
                  <a:srgbClr val="9900CC"/>
                </a:solidFill>
                <a:latin typeface="Chiller" panose="04020404031007020602" pitchFamily="82" charset="0"/>
              </a:rPr>
              <a:t>to Make Your Teacher Mad</a:t>
            </a:r>
            <a:endParaRPr lang="en-US" sz="1050" b="1" dirty="0">
              <a:solidFill>
                <a:srgbClr val="9900CC"/>
              </a:solidFill>
              <a:latin typeface="Chiller" panose="04020404031007020602" pitchFamily="82" charset="0"/>
            </a:endParaRPr>
          </a:p>
          <a:p>
            <a:r>
              <a:rPr lang="en-US" sz="1050" b="1" dirty="0">
                <a:solidFill>
                  <a:srgbClr val="9900CC"/>
                </a:solidFill>
                <a:latin typeface="Chiller" panose="04020404031007020602" pitchFamily="82" charset="0"/>
              </a:rPr>
              <a:t>                                     </a:t>
            </a:r>
            <a:r>
              <a:rPr lang="en-US" b="1" dirty="0">
                <a:solidFill>
                  <a:srgbClr val="9900CC"/>
                </a:solidFill>
                <a:latin typeface="Chiller" panose="04020404031007020602" pitchFamily="82" charset="0"/>
              </a:rPr>
              <a:t>            </a:t>
            </a:r>
          </a:p>
          <a:p>
            <a:r>
              <a:rPr lang="en-US" sz="3200" b="1" dirty="0" smtClean="0">
                <a:solidFill>
                  <a:srgbClr val="9900CC"/>
                </a:solidFill>
                <a:latin typeface="Chiller" panose="04020404031007020602" pitchFamily="82" charset="0"/>
              </a:rPr>
              <a:t>                       By </a:t>
            </a:r>
            <a:r>
              <a:rPr lang="en-US" sz="3200" b="1" dirty="0">
                <a:solidFill>
                  <a:srgbClr val="9900CC"/>
                </a:solidFill>
                <a:latin typeface="Chiller" panose="04020404031007020602" pitchFamily="82" charset="0"/>
              </a:rPr>
              <a:t>Daja Weathers</a:t>
            </a:r>
            <a:endParaRPr lang="en-US" sz="1000" b="1" dirty="0">
              <a:solidFill>
                <a:srgbClr val="9900CC"/>
              </a:solidFill>
              <a:latin typeface="Chiller" panose="04020404031007020602" pitchFamily="82" charset="0"/>
            </a:endParaRPr>
          </a:p>
          <a:p>
            <a:r>
              <a:rPr lang="en-US" sz="1000" b="1" dirty="0">
                <a:solidFill>
                  <a:srgbClr val="9900CC"/>
                </a:solidFill>
                <a:latin typeface="Chiller" panose="04020404031007020602" pitchFamily="82" charset="0"/>
              </a:rPr>
              <a:t> </a:t>
            </a:r>
          </a:p>
          <a:p>
            <a:r>
              <a:rPr lang="en-US" sz="3200" b="1" dirty="0">
                <a:solidFill>
                  <a:srgbClr val="9900CC"/>
                </a:solidFill>
                <a:latin typeface="Chiller" panose="04020404031007020602" pitchFamily="82" charset="0"/>
              </a:rPr>
              <a:t>First, make clock noises during math,</a:t>
            </a:r>
          </a:p>
          <a:p>
            <a:r>
              <a:rPr lang="en-US" sz="3200" b="1" dirty="0">
                <a:solidFill>
                  <a:srgbClr val="9900CC"/>
                </a:solidFill>
                <a:latin typeface="Chiller" panose="04020404031007020602" pitchFamily="82" charset="0"/>
              </a:rPr>
              <a:t>Tick tock tick tock</a:t>
            </a:r>
          </a:p>
          <a:p>
            <a:r>
              <a:rPr lang="en-US" sz="3200" b="1" dirty="0">
                <a:solidFill>
                  <a:srgbClr val="9900CC"/>
                </a:solidFill>
                <a:latin typeface="Chiller" panose="04020404031007020602" pitchFamily="82" charset="0"/>
              </a:rPr>
              <a:t>Then, break her favorite teacher’s mug,</a:t>
            </a:r>
          </a:p>
          <a:p>
            <a:r>
              <a:rPr lang="en-US" sz="3200" b="1" dirty="0">
                <a:solidFill>
                  <a:srgbClr val="9900CC"/>
                </a:solidFill>
                <a:latin typeface="Chiller" panose="04020404031007020602" pitchFamily="82" charset="0"/>
              </a:rPr>
              <a:t>I mean smash it, SMASH IT</a:t>
            </a:r>
            <a:r>
              <a:rPr lang="en-US" sz="3200" b="1" dirty="0" smtClean="0">
                <a:solidFill>
                  <a:srgbClr val="9900CC"/>
                </a:solidFill>
                <a:latin typeface="Chiller" panose="04020404031007020602" pitchFamily="82" charset="0"/>
              </a:rPr>
              <a:t>!!</a:t>
            </a:r>
            <a:endParaRPr lang="en-US" sz="3200" b="1" dirty="0">
              <a:solidFill>
                <a:srgbClr val="9900CC"/>
              </a:solidFill>
              <a:latin typeface="Chiller" panose="04020404031007020602" pitchFamily="82" charset="0"/>
            </a:endParaRPr>
          </a:p>
          <a:p>
            <a:r>
              <a:rPr lang="en-US" sz="3200" b="1" dirty="0">
                <a:solidFill>
                  <a:srgbClr val="9900CC"/>
                </a:solidFill>
                <a:latin typeface="Chiller" panose="04020404031007020602" pitchFamily="82" charset="0"/>
              </a:rPr>
              <a:t>Also, tap your pencil on your desk,</a:t>
            </a:r>
          </a:p>
          <a:p>
            <a:r>
              <a:rPr lang="en-US" sz="3200" b="1" dirty="0">
                <a:solidFill>
                  <a:srgbClr val="9900CC"/>
                </a:solidFill>
                <a:latin typeface="Chiller" panose="04020404031007020602" pitchFamily="82" charset="0"/>
              </a:rPr>
              <a:t>But blame it on your best friend,</a:t>
            </a:r>
          </a:p>
          <a:p>
            <a:r>
              <a:rPr lang="en-US" sz="3200" b="1" dirty="0">
                <a:solidFill>
                  <a:srgbClr val="9900CC"/>
                </a:solidFill>
                <a:latin typeface="Chiller" panose="04020404031007020602" pitchFamily="82" charset="0"/>
              </a:rPr>
              <a:t>Then throw spitballs at your teacher,</a:t>
            </a:r>
          </a:p>
          <a:p>
            <a:r>
              <a:rPr lang="en-US" sz="3200" b="1" dirty="0">
                <a:solidFill>
                  <a:srgbClr val="9900CC"/>
                </a:solidFill>
                <a:latin typeface="Chiller" panose="04020404031007020602" pitchFamily="82" charset="0"/>
              </a:rPr>
              <a:t>Then scream, “I’M A BOSS!” in </a:t>
            </a:r>
            <a:r>
              <a:rPr lang="en-US" sz="3200" b="1" dirty="0" smtClean="0">
                <a:solidFill>
                  <a:srgbClr val="9900CC"/>
                </a:solidFill>
                <a:latin typeface="Chiller" panose="04020404031007020602" pitchFamily="82" charset="0"/>
              </a:rPr>
              <a:t>library.</a:t>
            </a:r>
            <a:endParaRPr lang="en-US" sz="3200" b="1" dirty="0">
              <a:solidFill>
                <a:srgbClr val="9900CC"/>
              </a:solidFill>
              <a:latin typeface="Chiller" panose="04020404031007020602" pitchFamily="82" charset="0"/>
            </a:endParaRPr>
          </a:p>
        </p:txBody>
      </p:sp>
      <p:pic>
        <p:nvPicPr>
          <p:cNvPr id="3074" name="Picture 2" descr="https://encrypted-tbn2.gstatic.com/images?q=tbn:ANd9GcSv61fCA-pkkCNH5YkLa3oCqqGbbp3E7P7gXXcZzSpnyrmzmaiA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58048"/>
            <a:ext cx="2401512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70" y="2300219"/>
            <a:ext cx="858599" cy="8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5" descr="http://sr.photos2.fotosearch.com/bthumb/CSP/CSP990/k11469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85" y="4194659"/>
            <a:ext cx="1866900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7" y="2591772"/>
            <a:ext cx="1084896" cy="11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65" y="4495799"/>
            <a:ext cx="1519422" cy="170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32683" y="-85530"/>
            <a:ext cx="5914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How to Convince my Mom to get a Giraffe</a:t>
            </a:r>
            <a:endParaRPr kumimoji="0" lang="en-US" altLang="zh-CN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                                                                                 By Daja Weathers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First, I will clean up my room,</a:t>
            </a:r>
            <a:endParaRPr kumimoji="0" lang="en-US" altLang="zh-CN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484293" y="1128275"/>
            <a:ext cx="603019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Then buy her a spectacular gift</a:t>
            </a:r>
            <a:endParaRPr lang="en-US" altLang="zh-CN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I will sprinkle a pinch of love on top</a:t>
            </a:r>
            <a:endParaRPr kumimoji="0" lang="en-US" altLang="zh-CN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68011" y="2310623"/>
            <a:ext cx="42325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 Next, let it                    melt until</a:t>
            </a:r>
            <a:endParaRPr kumimoji="0" lang="en-US" altLang="zh-CN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her heart                          heats up</a:t>
            </a:r>
            <a:endParaRPr kumimoji="0" lang="en-US" altLang="zh-CN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019800" y="2637965"/>
            <a:ext cx="2667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If it still does not work</a:t>
            </a:r>
            <a:endParaRPr kumimoji="0" lang="en-US" altLang="zh-CN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    I'll ask for a loving lion</a:t>
            </a:r>
            <a:endParaRPr kumimoji="0" lang="en-US" altLang="zh-CN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 If that still does not work</a:t>
            </a:r>
            <a:endParaRPr kumimoji="0" lang="en-US" altLang="zh-CN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907670" y="4048036"/>
            <a:ext cx="432348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   I'll ask for a unique unicorn</a:t>
            </a:r>
            <a:endParaRPr kumimoji="0" lang="en-US" altLang="zh-CN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Add a little bit of begging, and begging, </a:t>
            </a:r>
            <a:endParaRPr kumimoji="0" lang="en-US" altLang="zh-CN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and begging, and begging some more. </a:t>
            </a:r>
            <a:endParaRPr kumimoji="0" lang="en-US" altLang="zh-CN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969995" y="5638800"/>
            <a:ext cx="32611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Then you might just end up with 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SimSun" pitchFamily="2" charset="-122"/>
                <a:cs typeface="Mangal" pitchFamily="18" charset="0"/>
              </a:rPr>
              <a:t>gigantic giraffe in your back yard!</a:t>
            </a: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Liberation Serif"/>
                <a:ea typeface="SimSun" pitchFamily="2" charset="-122"/>
                <a:cs typeface="Mangal" pitchFamily="18" charset="0"/>
              </a:rPr>
              <a:t> 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clipartbest.com/cliparts/9aT/qAj/9aTqAjaiM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688" y="731812"/>
            <a:ext cx="1617856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57" y="152400"/>
            <a:ext cx="8839200" cy="6486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Lucida Calligraphy" panose="03010101010101010101" pitchFamily="66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                    </a:t>
            </a:r>
            <a:r>
              <a:rPr lang="en-US" sz="3200" b="1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What </a:t>
            </a:r>
            <a:r>
              <a:rPr lang="en-US" sz="32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if…</a:t>
            </a:r>
            <a:endParaRPr lang="en-US" sz="1400" b="1" dirty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r>
              <a:rPr lang="en-US" sz="1050" dirty="0">
                <a:solidFill>
                  <a:srgbClr val="FFC000"/>
                </a:solidFill>
                <a:latin typeface="Lucida Calligraphy" panose="03010101010101010101" pitchFamily="66" charset="0"/>
              </a:rPr>
              <a:t> </a:t>
            </a:r>
          </a:p>
          <a:p>
            <a:r>
              <a:rPr lang="en-US" sz="1600" dirty="0">
                <a:solidFill>
                  <a:srgbClr val="FFC000"/>
                </a:solidFill>
                <a:latin typeface="Lucida Calligraphy" panose="03010101010101010101" pitchFamily="66" charset="0"/>
              </a:rPr>
              <a:t>		</a:t>
            </a:r>
            <a:r>
              <a:rPr lang="en-US" sz="1600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                By </a:t>
            </a:r>
            <a:r>
              <a:rPr lang="en-US" sz="1600" dirty="0">
                <a:solidFill>
                  <a:srgbClr val="FFC000"/>
                </a:solidFill>
                <a:latin typeface="Lucida Calligraphy" panose="03010101010101010101" pitchFamily="66" charset="0"/>
              </a:rPr>
              <a:t>Daja Weathers</a:t>
            </a:r>
          </a:p>
          <a:p>
            <a:r>
              <a:rPr lang="en-US" sz="1600" dirty="0">
                <a:solidFill>
                  <a:srgbClr val="FFC000"/>
                </a:solidFill>
                <a:latin typeface="Lucida Calligraphy" panose="03010101010101010101" pitchFamily="66" charset="0"/>
              </a:rPr>
              <a:t> </a:t>
            </a: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What if Arabella turns into an ant? </a:t>
            </a: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I would smash her</a:t>
            </a:r>
            <a:r>
              <a:rPr lang="en-US" sz="1600" b="1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!</a:t>
            </a:r>
            <a:endParaRPr lang="en-US" sz="1050" b="1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endParaRPr lang="en-US" sz="1050" b="1" dirty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What if Ms. Martin turned into Mountain Dew? </a:t>
            </a: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I would gulp her down</a:t>
            </a:r>
            <a:r>
              <a:rPr lang="en-US" sz="1600" b="1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!</a:t>
            </a:r>
            <a:endParaRPr lang="en-US" sz="1050" b="1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endParaRPr lang="en-US" sz="1050" b="1" dirty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What if Selah turned into a slimy salmon? </a:t>
            </a: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I would feed her to the sea lions</a:t>
            </a:r>
            <a:r>
              <a:rPr lang="en-US" sz="1600" b="1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!</a:t>
            </a:r>
            <a:endParaRPr lang="en-US" sz="1050" b="1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endParaRPr lang="en-US" sz="1050" b="1" dirty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What if Katie turned into a kangaroo? </a:t>
            </a: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I would have a hopping contest I would obviously win,  BOO YA!</a:t>
            </a:r>
            <a:endParaRPr lang="en-US" sz="1050" b="1" dirty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endParaRPr lang="en-US" sz="1050" b="1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r>
              <a:rPr lang="en-US" sz="1600" b="1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What </a:t>
            </a:r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if Harrison turned into a mean hairy hedgehog?</a:t>
            </a: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I wouldn’t mess with him</a:t>
            </a:r>
            <a:r>
              <a:rPr lang="en-US" sz="1600" b="1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!</a:t>
            </a:r>
            <a:endParaRPr lang="en-US" sz="1050" b="1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endParaRPr lang="en-US" sz="1050" b="1" dirty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What if Kasim turned into a cuddly cute kitten?</a:t>
            </a: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I would introduce him to the neighbor’s dog</a:t>
            </a:r>
            <a:r>
              <a:rPr lang="en-US" sz="1600" b="1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.</a:t>
            </a:r>
            <a:endParaRPr lang="en-US" sz="1050" b="1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endParaRPr lang="en-US" sz="1050" b="1" dirty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What if Maya turned into a muskrat?</a:t>
            </a: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I would feed her to Katie the Kangaroo</a:t>
            </a:r>
            <a:r>
              <a:rPr lang="en-US" sz="1600" b="1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.</a:t>
            </a:r>
            <a:endParaRPr lang="en-US" sz="1050" b="1" dirty="0" smtClean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endParaRPr lang="en-US" sz="1050" b="1" dirty="0">
              <a:solidFill>
                <a:srgbClr val="FFC000"/>
              </a:solidFill>
              <a:latin typeface="Lucida Calligraphy" panose="03010101010101010101" pitchFamily="66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What if Skye turned into a salamander?</a:t>
            </a:r>
          </a:p>
          <a:p>
            <a:r>
              <a:rPr lang="en-US" sz="16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I would drop her and run!</a:t>
            </a:r>
          </a:p>
        </p:txBody>
      </p:sp>
      <p:pic>
        <p:nvPicPr>
          <p:cNvPr id="2052" name="Picture 4" descr="http://images.clipartof.com/thumbnails/440692-Royalty-Free-RF-Clip-Art-Illustration-Of-A-Hopping-Kangaroo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 bwMode="auto">
          <a:xfrm flipH="1">
            <a:off x="7543800" y="2550157"/>
            <a:ext cx="1444027" cy="11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nativeamericans.phillipmartin.info/na_pnw_salmon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6166" y="1981200"/>
            <a:ext cx="1209035" cy="113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llustrationsof.com/royalty-free-hedgehog-clipart-illustration-1098178tn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5"/>
          <a:stretch/>
        </p:blipFill>
        <p:spPr bwMode="auto">
          <a:xfrm>
            <a:off x="6699797" y="3745242"/>
            <a:ext cx="790566" cy="7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ipartlord.com/wp-content/uploads/2013/08/ant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17" y="1143000"/>
            <a:ext cx="648249" cy="7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vectors4all.net/preview/cartoon-cat-sitting-clip-ar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41" y="4575857"/>
            <a:ext cx="857250" cy="9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s.cdn3.123rf.com/168nwm/kamigami/kamigami1002/kamigami100200014/6380965-model-of-salamander-on-white-background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6" y="5838691"/>
            <a:ext cx="747713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0.gstatic.com/images?q=tbn:ANd9GcRNIEBj5uft_uEZ3uzA0dK3y6GmI9UpEpR5D2kG90CtsGiBosoA2w:viamediablog.com/wp-content/uploads/2013/04/shutterstock_1183371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751335" cy="37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33400" y="348344"/>
            <a:ext cx="6096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33CCFF"/>
                </a:solidFill>
                <a:latin typeface="Mistral" panose="03090702030407020403" pitchFamily="66" charset="0"/>
              </a:rPr>
              <a:t> EARTH</a:t>
            </a:r>
            <a:endParaRPr lang="en-US" sz="1100" dirty="0">
              <a:solidFill>
                <a:srgbClr val="33CCFF"/>
              </a:solidFill>
              <a:latin typeface="Mistral" panose="03090702030407020403" pitchFamily="66" charset="0"/>
            </a:endParaRPr>
          </a:p>
          <a:p>
            <a:pPr algn="ctr"/>
            <a:r>
              <a:rPr lang="en-US" sz="1000" dirty="0">
                <a:latin typeface="Mistral" panose="03090702030407020403" pitchFamily="66" charset="0"/>
              </a:rPr>
              <a:t> </a:t>
            </a:r>
          </a:p>
          <a:p>
            <a:pPr algn="ctr"/>
            <a:r>
              <a:rPr lang="en-US" sz="3200" dirty="0" smtClean="0">
                <a:latin typeface="Mistral" panose="03090702030407020403" pitchFamily="66" charset="0"/>
              </a:rPr>
              <a:t>                               </a:t>
            </a:r>
            <a:r>
              <a:rPr lang="en-US" sz="3200" dirty="0" smtClean="0">
                <a:solidFill>
                  <a:srgbClr val="00B050"/>
                </a:solidFill>
                <a:latin typeface="Mistral" panose="03090702030407020403" pitchFamily="66" charset="0"/>
              </a:rPr>
              <a:t>by </a:t>
            </a:r>
            <a:r>
              <a:rPr lang="en-US" sz="3200" dirty="0" err="1">
                <a:solidFill>
                  <a:srgbClr val="00B050"/>
                </a:solidFill>
                <a:latin typeface="Mistral" panose="03090702030407020403" pitchFamily="66" charset="0"/>
              </a:rPr>
              <a:t>Janihya</a:t>
            </a:r>
            <a:r>
              <a:rPr lang="en-US" sz="3200" dirty="0">
                <a:solidFill>
                  <a:srgbClr val="00B050"/>
                </a:solidFill>
                <a:latin typeface="Mistral" panose="03090702030407020403" pitchFamily="66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Mistral" panose="03090702030407020403" pitchFamily="66" charset="0"/>
              </a:rPr>
              <a:t>Thornton</a:t>
            </a:r>
            <a:endParaRPr lang="en-US" sz="2000" dirty="0">
              <a:solidFill>
                <a:srgbClr val="00B050"/>
              </a:solidFill>
              <a:latin typeface="Mistral" panose="03090702030407020403" pitchFamily="66" charset="0"/>
            </a:endParaRPr>
          </a:p>
          <a:p>
            <a:pPr algn="ctr"/>
            <a:r>
              <a:rPr lang="en-US" sz="2000" dirty="0">
                <a:solidFill>
                  <a:srgbClr val="33CCFF"/>
                </a:solidFill>
                <a:latin typeface="Mistral" panose="03090702030407020403" pitchFamily="66" charset="0"/>
              </a:rPr>
              <a:t> </a:t>
            </a:r>
          </a:p>
          <a:p>
            <a:pPr algn="ctr"/>
            <a:r>
              <a:rPr lang="en-US" sz="3600" dirty="0">
                <a:solidFill>
                  <a:srgbClr val="33CCFF"/>
                </a:solidFill>
                <a:latin typeface="Mistral" panose="03090702030407020403" pitchFamily="66" charset="0"/>
              </a:rPr>
              <a:t>Earth is so beautiful.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Mistral" panose="03090702030407020403" pitchFamily="66" charset="0"/>
              </a:rPr>
              <a:t>It’s special to me,</a:t>
            </a:r>
          </a:p>
          <a:p>
            <a:pPr algn="ctr"/>
            <a:r>
              <a:rPr lang="en-US" sz="3600" dirty="0">
                <a:solidFill>
                  <a:srgbClr val="33CCFF"/>
                </a:solidFill>
                <a:latin typeface="Mistral" panose="03090702030407020403" pitchFamily="66" charset="0"/>
              </a:rPr>
              <a:t>I wish I owned it.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Mistral" panose="03090702030407020403" pitchFamily="66" charset="0"/>
              </a:rPr>
              <a:t>It is turquoise and green.</a:t>
            </a:r>
          </a:p>
          <a:p>
            <a:pPr algn="ctr"/>
            <a:r>
              <a:rPr lang="en-US" sz="3600" dirty="0">
                <a:solidFill>
                  <a:srgbClr val="33CCFF"/>
                </a:solidFill>
                <a:latin typeface="Mistral" panose="03090702030407020403" pitchFamily="66" charset="0"/>
              </a:rPr>
              <a:t>And every color in between,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Mistral" panose="03090702030407020403" pitchFamily="66" charset="0"/>
              </a:rPr>
              <a:t>The water is amazing,</a:t>
            </a:r>
          </a:p>
          <a:p>
            <a:pPr algn="ctr"/>
            <a:r>
              <a:rPr lang="en-US" sz="3600" dirty="0">
                <a:solidFill>
                  <a:srgbClr val="33CCFF"/>
                </a:solidFill>
                <a:latin typeface="Mistral" panose="03090702030407020403" pitchFamily="66" charset="0"/>
              </a:rPr>
              <a:t>The land is awesome.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Mistral" panose="03090702030407020403" pitchFamily="66" charset="0"/>
              </a:rPr>
              <a:t>That's the wonderful world</a:t>
            </a:r>
            <a:r>
              <a:rPr lang="en-US" sz="3200" dirty="0">
                <a:solidFill>
                  <a:srgbClr val="00B050"/>
                </a:solidFill>
                <a:latin typeface="Mistral" panose="03090702030407020403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8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64" y="19812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80008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pple </a:t>
            </a:r>
            <a:r>
              <a:rPr lang="en-US" dirty="0">
                <a:solidFill>
                  <a:srgbClr val="00B050"/>
                </a:solidFill>
              </a:rPr>
              <a:t>eating apes attack antelopes.</a:t>
            </a:r>
          </a:p>
          <a:p>
            <a:r>
              <a:rPr lang="en-US" b="1" dirty="0">
                <a:solidFill>
                  <a:srgbClr val="80008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</a:rPr>
              <a:t>adgers! Banging on the big door with huge hammers.</a:t>
            </a:r>
          </a:p>
          <a:p>
            <a:r>
              <a:rPr lang="en-US" b="1" dirty="0">
                <a:solidFill>
                  <a:srgbClr val="800080"/>
                </a:solidFill>
              </a:rPr>
              <a:t>C</a:t>
            </a:r>
            <a:r>
              <a:rPr lang="en-US" dirty="0">
                <a:solidFill>
                  <a:srgbClr val="00B050"/>
                </a:solidFill>
              </a:rPr>
              <a:t>an't help but be terrified.</a:t>
            </a:r>
          </a:p>
          <a:p>
            <a:r>
              <a:rPr lang="en-US" b="1" dirty="0">
                <a:solidFill>
                  <a:srgbClr val="800080"/>
                </a:solidFill>
              </a:rPr>
              <a:t>D</a:t>
            </a:r>
            <a:r>
              <a:rPr lang="en-US" dirty="0">
                <a:solidFill>
                  <a:srgbClr val="00B050"/>
                </a:solidFill>
              </a:rPr>
              <a:t>ANGER!! DANGER!!</a:t>
            </a:r>
          </a:p>
          <a:p>
            <a:r>
              <a:rPr lang="en-US" b="1" dirty="0">
                <a:solidFill>
                  <a:srgbClr val="80008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</a:rPr>
              <a:t>nd is near...the end is near...</a:t>
            </a:r>
          </a:p>
          <a:p>
            <a:r>
              <a:rPr lang="en-US" b="1" dirty="0">
                <a:solidFill>
                  <a:srgbClr val="800080"/>
                </a:solidFill>
              </a:rPr>
              <a:t>F</a:t>
            </a:r>
            <a:r>
              <a:rPr lang="en-US" dirty="0">
                <a:solidFill>
                  <a:srgbClr val="00B050"/>
                </a:solidFill>
              </a:rPr>
              <a:t>ind my family...</a:t>
            </a:r>
          </a:p>
          <a:p>
            <a:r>
              <a:rPr lang="en-US" b="1" dirty="0">
                <a:solidFill>
                  <a:srgbClr val="800080"/>
                </a:solidFill>
              </a:rPr>
              <a:t>G</a:t>
            </a:r>
            <a:r>
              <a:rPr lang="en-US" dirty="0">
                <a:solidFill>
                  <a:srgbClr val="00B050"/>
                </a:solidFill>
              </a:rPr>
              <a:t>etting tired</a:t>
            </a:r>
            <a:r>
              <a:rPr lang="en-US" dirty="0" smtClean="0">
                <a:solidFill>
                  <a:srgbClr val="00B050"/>
                </a:solidFill>
              </a:rPr>
              <a:t>, a </a:t>
            </a:r>
            <a:r>
              <a:rPr lang="en-US" dirty="0">
                <a:solidFill>
                  <a:srgbClr val="00B050"/>
                </a:solidFill>
              </a:rPr>
              <a:t>little too tired...</a:t>
            </a:r>
          </a:p>
          <a:p>
            <a:r>
              <a:rPr lang="en-US" b="1" dirty="0">
                <a:solidFill>
                  <a:srgbClr val="800080"/>
                </a:solidFill>
              </a:rPr>
              <a:t>H</a:t>
            </a:r>
            <a:r>
              <a:rPr lang="en-US" dirty="0">
                <a:solidFill>
                  <a:srgbClr val="00B050"/>
                </a:solidFill>
              </a:rPr>
              <a:t>elp!  Help!</a:t>
            </a:r>
          </a:p>
          <a:p>
            <a:r>
              <a:rPr lang="en-US" b="1" dirty="0">
                <a:solidFill>
                  <a:srgbClr val="80008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diots are cluelessly walking among zombies!</a:t>
            </a:r>
          </a:p>
          <a:p>
            <a:r>
              <a:rPr lang="en-US" b="1" dirty="0">
                <a:solidFill>
                  <a:srgbClr val="80008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ust stay calm...</a:t>
            </a:r>
          </a:p>
          <a:p>
            <a:r>
              <a:rPr lang="en-US" b="1" dirty="0">
                <a:solidFill>
                  <a:srgbClr val="800080"/>
                </a:solidFill>
              </a:rPr>
              <a:t>K</a:t>
            </a:r>
            <a:r>
              <a:rPr lang="en-US" dirty="0">
                <a:solidFill>
                  <a:srgbClr val="00B050"/>
                </a:solidFill>
              </a:rPr>
              <a:t>EEP CALM!!!</a:t>
            </a:r>
          </a:p>
          <a:p>
            <a:r>
              <a:rPr lang="en-US" b="1" dirty="0">
                <a:solidFill>
                  <a:srgbClr val="800080"/>
                </a:solidFill>
              </a:rPr>
              <a:t>L</a:t>
            </a:r>
            <a:r>
              <a:rPr lang="en-US" dirty="0">
                <a:solidFill>
                  <a:srgbClr val="00B050"/>
                </a:solidFill>
              </a:rPr>
              <a:t>eave me be cannibals!  Leave me be! </a:t>
            </a:r>
            <a:r>
              <a:rPr lang="en-US" b="1" dirty="0">
                <a:solidFill>
                  <a:srgbClr val="800080"/>
                </a:solidFill>
              </a:rPr>
              <a:t>M</a:t>
            </a:r>
            <a:r>
              <a:rPr lang="en-US" dirty="0">
                <a:solidFill>
                  <a:srgbClr val="00B050"/>
                </a:solidFill>
              </a:rPr>
              <a:t>OMMA!  I found you!!!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33364" y="1981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80008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ow let's go find Carlie.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MG! Where is she?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ineapple picking possums named Penelope pretend to be pigs.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Q</a:t>
            </a:r>
            <a:r>
              <a:rPr lang="en-US" dirty="0" smtClean="0">
                <a:solidFill>
                  <a:srgbClr val="00B050"/>
                </a:solidFill>
              </a:rPr>
              <a:t>uestions...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emember that this is all going to be ok...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orry, I lied!  Zoo animals in the streets.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he zoo keepers are horrible at their jobs.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U</a:t>
            </a:r>
            <a:r>
              <a:rPr lang="en-US" dirty="0" smtClean="0">
                <a:solidFill>
                  <a:srgbClr val="00B050"/>
                </a:solidFill>
              </a:rPr>
              <a:t>nusual green, slimy goop...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V</a:t>
            </a:r>
            <a:r>
              <a:rPr lang="en-US" dirty="0" smtClean="0">
                <a:solidFill>
                  <a:srgbClr val="00B050"/>
                </a:solidFill>
              </a:rPr>
              <a:t>ery sticky...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et and disgusting!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X</a:t>
            </a:r>
            <a:r>
              <a:rPr lang="en-US" dirty="0" smtClean="0">
                <a:solidFill>
                  <a:srgbClr val="00B050"/>
                </a:solidFill>
              </a:rPr>
              <a:t>-ray vision suddenly takes over.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Y</a:t>
            </a:r>
            <a:r>
              <a:rPr lang="en-US" dirty="0" smtClean="0">
                <a:solidFill>
                  <a:srgbClr val="00B050"/>
                </a:solidFill>
              </a:rPr>
              <a:t>OU! HEY YOU! I need some help!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OMBIE!!!!!!RUN!!!!!!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98888"/>
            <a:ext cx="419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</a:rPr>
              <a:t>THE END OF THE WORLD</a:t>
            </a:r>
            <a:endParaRPr lang="en-US" dirty="0">
              <a:solidFill>
                <a:srgbClr val="800080"/>
              </a:solidFill>
            </a:endParaRPr>
          </a:p>
          <a:p>
            <a:endParaRPr lang="en-US" dirty="0" smtClean="0"/>
          </a:p>
          <a:p>
            <a:r>
              <a:rPr lang="en-US" dirty="0">
                <a:solidFill>
                  <a:srgbClr val="800080"/>
                </a:solidFill>
              </a:rPr>
              <a:t> </a:t>
            </a:r>
            <a:r>
              <a:rPr lang="en-US" dirty="0" smtClean="0">
                <a:solidFill>
                  <a:srgbClr val="800080"/>
                </a:solidFill>
              </a:rPr>
              <a:t>                                      By </a:t>
            </a:r>
            <a:r>
              <a:rPr lang="en-US" dirty="0">
                <a:solidFill>
                  <a:srgbClr val="800080"/>
                </a:solidFill>
              </a:rPr>
              <a:t>Arabella Ashford</a:t>
            </a:r>
          </a:p>
          <a:p>
            <a:endParaRPr lang="en-US" dirty="0"/>
          </a:p>
        </p:txBody>
      </p:sp>
      <p:pic>
        <p:nvPicPr>
          <p:cNvPr id="2050" name="Picture 2" descr="http://t3.gstatic.com/images?q=tbn:ANd9GcTxtJtuHWS6-_m1pYbS38rq73ls_5fXUW_jzDGFHEIjbTAJJkeYug:s1.hubimg.com/u/7664862_f5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3488"/>
            <a:ext cx="114300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829" y="838200"/>
            <a:ext cx="74113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  <a:latin typeface="Tempus Sans ITC" panose="04020404030D07020202" pitchFamily="82" charset="0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Tempus Sans ITC" panose="04020404030D07020202" pitchFamily="82" charset="0"/>
              </a:rPr>
              <a:t>            </a:t>
            </a:r>
            <a:r>
              <a:rPr lang="en-US" b="1" dirty="0" smtClean="0">
                <a:solidFill>
                  <a:srgbClr val="008080"/>
                </a:solidFill>
                <a:latin typeface="Tempus Sans ITC" panose="04020404030D07020202" pitchFamily="82" charset="0"/>
              </a:rPr>
              <a:t>          </a:t>
            </a:r>
            <a:r>
              <a:rPr lang="en-US" sz="2800" b="1" dirty="0" smtClean="0">
                <a:solidFill>
                  <a:srgbClr val="008080"/>
                </a:solidFill>
                <a:latin typeface="Tempus Sans ITC" panose="04020404030D07020202" pitchFamily="82" charset="0"/>
              </a:rPr>
              <a:t>I </a:t>
            </a:r>
            <a:r>
              <a:rPr lang="en-US" sz="2800" b="1" dirty="0">
                <a:solidFill>
                  <a:srgbClr val="008080"/>
                </a:solidFill>
                <a:latin typeface="Tempus Sans ITC" panose="04020404030D07020202" pitchFamily="82" charset="0"/>
              </a:rPr>
              <a:t>Didn't Do Anything</a:t>
            </a:r>
            <a:endParaRPr lang="en-US" sz="1200" b="1" dirty="0">
              <a:solidFill>
                <a:srgbClr val="008080"/>
              </a:solidFill>
              <a:latin typeface="Tempus Sans ITC" panose="04020404030D07020202" pitchFamily="82" charset="0"/>
            </a:endParaRPr>
          </a:p>
          <a:p>
            <a:r>
              <a:rPr lang="en-US" sz="1200" b="1" dirty="0">
                <a:solidFill>
                  <a:srgbClr val="008080"/>
                </a:solidFill>
                <a:latin typeface="Tempus Sans ITC" panose="04020404030D07020202" pitchFamily="82" charset="0"/>
              </a:rPr>
              <a:t> 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                          </a:t>
            </a:r>
            <a:r>
              <a:rPr lang="en-US" b="1" dirty="0" smtClean="0">
                <a:solidFill>
                  <a:srgbClr val="008080"/>
                </a:solidFill>
                <a:latin typeface="Tempus Sans ITC" panose="04020404030D07020202" pitchFamily="82" charset="0"/>
              </a:rPr>
              <a:t>                             by </a:t>
            </a:r>
            <a:r>
              <a:rPr lang="en-US" b="1" dirty="0" err="1">
                <a:solidFill>
                  <a:srgbClr val="008080"/>
                </a:solidFill>
                <a:latin typeface="Tempus Sans ITC" panose="04020404030D07020202" pitchFamily="82" charset="0"/>
              </a:rPr>
              <a:t>Janihya</a:t>
            </a:r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 </a:t>
            </a:r>
            <a:r>
              <a:rPr lang="en-US" b="1" dirty="0" err="1">
                <a:solidFill>
                  <a:srgbClr val="008080"/>
                </a:solidFill>
                <a:latin typeface="Tempus Sans ITC" panose="04020404030D07020202" pitchFamily="82" charset="0"/>
              </a:rPr>
              <a:t>Thorton</a:t>
            </a:r>
            <a:endParaRPr lang="en-US" sz="1200" b="1" dirty="0">
              <a:solidFill>
                <a:srgbClr val="008080"/>
              </a:solidFill>
              <a:latin typeface="Tempus Sans ITC" panose="04020404030D07020202" pitchFamily="82" charset="0"/>
            </a:endParaRPr>
          </a:p>
          <a:p>
            <a:r>
              <a:rPr lang="en-US" sz="1200" b="1" dirty="0">
                <a:solidFill>
                  <a:srgbClr val="008080"/>
                </a:solidFill>
                <a:latin typeface="Tempus Sans ITC" panose="04020404030D07020202" pitchFamily="82" charset="0"/>
              </a:rPr>
              <a:t>  </a:t>
            </a:r>
            <a:endParaRPr lang="en-US" sz="1200" b="1" dirty="0" smtClean="0">
              <a:solidFill>
                <a:srgbClr val="008080"/>
              </a:solidFill>
              <a:latin typeface="Tempus Sans ITC" panose="04020404030D07020202" pitchFamily="82" charset="0"/>
            </a:endParaRPr>
          </a:p>
          <a:p>
            <a:endParaRPr lang="en-US" sz="1200" b="1" dirty="0">
              <a:solidFill>
                <a:srgbClr val="008080"/>
              </a:solidFill>
              <a:latin typeface="Tempus Sans ITC" panose="04020404030D07020202" pitchFamily="82" charset="0"/>
            </a:endParaRP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I didn't do anything majorly wrong.  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This is what I did: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 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1.  I yelled at Miss Martin, and told her to get out of the room,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2.  Made Aaniyah famous,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3.  Punched Skye </a:t>
            </a:r>
            <a:r>
              <a:rPr lang="en-US" b="1" dirty="0" smtClean="0">
                <a:solidFill>
                  <a:srgbClr val="008080"/>
                </a:solidFill>
                <a:latin typeface="Tempus Sans ITC" panose="04020404030D07020202" pitchFamily="82" charset="0"/>
              </a:rPr>
              <a:t>softly </a:t>
            </a:r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in the face.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4.  Told Selah to “Shut up!”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5.  Put pizza on Melanie's face,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6.  Blamed a fart on Katie even though it was the dog,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7.  I walked on the red carpet in fancy clothing,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8.  Sent my teachers to the dumpster for 10 weeks,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9.  Threw goo in Arabella’s face,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10. Kicked Kasim in the nose, and his nose only bled for two straight days,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 </a:t>
            </a:r>
          </a:p>
          <a:p>
            <a:r>
              <a:rPr lang="en-US" b="1" dirty="0">
                <a:solidFill>
                  <a:srgbClr val="008080"/>
                </a:solidFill>
                <a:latin typeface="Tempus Sans ITC" panose="04020404030D07020202" pitchFamily="82" charset="0"/>
              </a:rPr>
              <a:t>I don't understand why I am in detention or why they call me bad.</a:t>
            </a:r>
          </a:p>
        </p:txBody>
      </p:sp>
      <p:pic>
        <p:nvPicPr>
          <p:cNvPr id="5122" name="Picture 2" descr="C:\Users\2001241\AppData\Local\Microsoft\Windows\Temporary Internet Files\Content.Outlook\ZYRWYBYB\photo 1 (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21309" r="3661"/>
          <a:stretch/>
        </p:blipFill>
        <p:spPr bwMode="auto">
          <a:xfrm>
            <a:off x="5943600" y="533400"/>
            <a:ext cx="2895600" cy="19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3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14" y="609600"/>
            <a:ext cx="830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cript MT Bold" panose="03040602040607080904" pitchFamily="66" charset="0"/>
              </a:rPr>
              <a:t>		</a:t>
            </a:r>
            <a:r>
              <a:rPr lang="en-US" b="1" smtClean="0">
                <a:latin typeface="Script MT Bold" panose="03040602040607080904" pitchFamily="66" charset="0"/>
              </a:rPr>
              <a:t>                    </a:t>
            </a:r>
            <a:r>
              <a:rPr lang="en-US" sz="3600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What if’s…</a:t>
            </a:r>
          </a:p>
          <a:p>
            <a:r>
              <a:rPr lang="en-US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		</a:t>
            </a:r>
          </a:p>
          <a:p>
            <a:r>
              <a:rPr lang="en-US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                                                                      </a:t>
            </a:r>
            <a:r>
              <a:rPr lang="en-US" sz="2000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By Janihya Thornton</a:t>
            </a:r>
            <a:endParaRPr lang="en-US" sz="1000" b="1" smtClean="0">
              <a:solidFill>
                <a:srgbClr val="336600"/>
              </a:solidFill>
              <a:latin typeface="Script MT Bold" panose="03040602040607080904" pitchFamily="66" charset="0"/>
            </a:endParaRPr>
          </a:p>
          <a:p>
            <a:endParaRPr lang="en-US" sz="900" b="1" smtClean="0">
              <a:solidFill>
                <a:srgbClr val="336600"/>
              </a:solidFill>
              <a:latin typeface="Script MT Bold" panose="030406020406070809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What if I lived in a mansion?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What if Aaniyah lost her two and got fours?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What if Skye turned into jelly and I ate her with whipped cream?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What if I gave Ms. Martin an empty Mountain Dew because I drank it?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What if my mom was a little girl again?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What if Troyrod had big lips and kissed Gabby the princess on the lips?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What if Aaniyah and I were queens in real life?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336600"/>
                </a:solidFill>
                <a:latin typeface="Script MT Bold" panose="03040602040607080904" pitchFamily="66" charset="0"/>
              </a:rPr>
              <a:t>What if the “What if’s” were gone?</a:t>
            </a:r>
            <a:endParaRPr lang="en-US" sz="2000" b="1" dirty="0">
              <a:solidFill>
                <a:srgbClr val="336600"/>
              </a:solidFill>
              <a:latin typeface="Script MT Bold" panose="03040602040607080904" pitchFamily="66" charset="0"/>
            </a:endParaRPr>
          </a:p>
        </p:txBody>
      </p:sp>
      <p:pic>
        <p:nvPicPr>
          <p:cNvPr id="1026" name="Picture 2" descr="http://www.picturesof.net/_images_300/frog_prince_sitting_on_a_pink_toadstool_with_open_arms_royalty_free_080716-090438-65403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r="-1693" b="43238"/>
          <a:stretch/>
        </p:blipFill>
        <p:spPr bwMode="auto">
          <a:xfrm>
            <a:off x="6629400" y="5081815"/>
            <a:ext cx="2346889" cy="17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.amazonaws.com/fotor.onlineresource.w/59c205e7635848aba4e987e9ff031873/59c205e7635848aba4e987e9ff031873_p_400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554">
            <a:off x="306460" y="529125"/>
            <a:ext cx="1185636" cy="6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3440" y="435429"/>
            <a:ext cx="7696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33FF"/>
                </a:solidFill>
                <a:latin typeface="Lucida Calligraphy" panose="03010101010101010101" pitchFamily="66" charset="0"/>
              </a:rPr>
              <a:t>A Special Thank You to…</a:t>
            </a:r>
            <a:endParaRPr lang="en-US" sz="2800" b="1" dirty="0" smtClean="0">
              <a:solidFill>
                <a:srgbClr val="9933FF"/>
              </a:solidFill>
              <a:latin typeface="Lucida Calligraphy" panose="03010101010101010101" pitchFamily="66" charset="0"/>
            </a:endParaRPr>
          </a:p>
          <a:p>
            <a:endParaRPr lang="en-US" sz="2000" b="1" dirty="0">
              <a:solidFill>
                <a:srgbClr val="9933FF"/>
              </a:solidFill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9933FF"/>
                </a:solidFill>
                <a:latin typeface="Lucida Calligraphy" panose="03010101010101010101" pitchFamily="66" charset="0"/>
              </a:rPr>
              <a:t>Our Families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9933FF"/>
                </a:solidFill>
                <a:latin typeface="Lucida Calligraphy" panose="03010101010101010101" pitchFamily="66" charset="0"/>
              </a:rPr>
              <a:t>Mrs. Connie Ashford   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9933FF"/>
                </a:solidFill>
                <a:latin typeface="Lucida Calligraphy" panose="03010101010101010101" pitchFamily="66" charset="0"/>
              </a:rPr>
              <a:t>Mrs. Mary Ellen West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9933FF"/>
                </a:solidFill>
                <a:latin typeface="Lucida Calligraphy" panose="03010101010101010101" pitchFamily="66" charset="0"/>
              </a:rPr>
              <a:t>Mrs. Webster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9933FF"/>
                </a:solidFill>
                <a:latin typeface="Lucida Calligraphy" panose="03010101010101010101" pitchFamily="66" charset="0"/>
              </a:rPr>
              <a:t>Mrs. Ricci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9933FF"/>
                </a:solidFill>
                <a:latin typeface="Lucida Calligraphy" panose="03010101010101010101" pitchFamily="66" charset="0"/>
              </a:rPr>
              <a:t>Ms. Martin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9933FF"/>
                </a:solidFill>
                <a:latin typeface="Lucida Calligraphy" panose="03010101010101010101" pitchFamily="66" charset="0"/>
              </a:rPr>
              <a:t>Mrs. Robertson</a:t>
            </a:r>
          </a:p>
          <a:p>
            <a:endParaRPr lang="en-US" dirty="0" smtClean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148" name="Picture 4" descr="http://www.illustrationsof.com/royalty-free-hearts-clipart-illustration-109013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3" b="23588"/>
          <a:stretch/>
        </p:blipFill>
        <p:spPr bwMode="auto">
          <a:xfrm>
            <a:off x="5105400" y="4343400"/>
            <a:ext cx="3839726" cy="236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rioazulpalmsprings.com/wp/wp-content/uploads/2014/01/Entangled-Red-Hearts-Transparent-Background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r="11553"/>
          <a:stretch/>
        </p:blipFill>
        <p:spPr bwMode="auto">
          <a:xfrm rot="20800510">
            <a:off x="534384" y="1366891"/>
            <a:ext cx="662059" cy="7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webweaver.nu/clipart/img/holidays/valentines/val151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7" y="2620925"/>
            <a:ext cx="1121229" cy="144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edia-cache-ak0.pinimg.com/736x/ce/a7/28/cea728500419c4f3741a39e21f12997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52" y="1396619"/>
            <a:ext cx="1137621" cy="151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ywordwizard.com/image-files/funny-thanksgiving-im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78081"/>
            <a:ext cx="3048000" cy="284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4964" y="304800"/>
            <a:ext cx="75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The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Turkey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Arabella Ashford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Tom the tiny turkey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Watched the tall farmer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On that horrible Thanksgiving Day.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As the farmer approached,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Tom attempted to run until the farmer grabbed him by the neck and…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Gave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him a HUGE hug!!!!!</a:t>
            </a:r>
          </a:p>
        </p:txBody>
      </p:sp>
    </p:spTree>
    <p:extLst>
      <p:ext uri="{BB962C8B-B14F-4D97-AF65-F5344CB8AC3E}">
        <p14:creationId xmlns:p14="http://schemas.microsoft.com/office/powerpoint/2010/main" val="23868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04800"/>
            <a:ext cx="5715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                        </a:t>
            </a:r>
            <a:r>
              <a:rPr lang="en-US" sz="2400" dirty="0" smtClean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THE FAST TRAIN</a:t>
            </a:r>
            <a:endParaRPr lang="en-US" sz="1000" dirty="0" smtClean="0">
              <a:solidFill>
                <a:srgbClr val="CC0000"/>
              </a:solidFill>
              <a:latin typeface="Imprint MT Shadow" panose="04020605060303030202" pitchFamily="82" charset="0"/>
              <a:cs typeface="EucrosiaUPC" panose="02020603050405020304" pitchFamily="18" charset="-34"/>
            </a:endParaRPr>
          </a:p>
          <a:p>
            <a:endParaRPr lang="en-US" sz="800" dirty="0" smtClean="0">
              <a:solidFill>
                <a:srgbClr val="CC0000"/>
              </a:solidFill>
              <a:latin typeface="Imprint MT Shadow" panose="04020605060303030202" pitchFamily="82" charset="0"/>
              <a:cs typeface="EucrosiaUPC" panose="02020603050405020304" pitchFamily="18" charset="-34"/>
            </a:endParaRPr>
          </a:p>
          <a:p>
            <a:r>
              <a:rPr lang="en-US" dirty="0" smtClean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                                               By Harrison Davis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 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I boarded a train that was the fastest in the world!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When I sat down in my seat,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an attendant came over to me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and asked me if I had life insurance!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When the train started moving,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5 seat belts automatically strapped onto me!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The train went so fast that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the skin on my face flapped around my head!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A sign in front of me said, “Reaching Medium Speed”!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The train gathered speed as I looked out my window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and saw we had gone so fast,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all I could see was streaks of green and light blue!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My vision turned blurry and suddenly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BOOM!!!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We were at the train station.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I got out of the train and went into the closest bathroom.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I looked in the mirror and realized</a:t>
            </a:r>
          </a:p>
          <a:p>
            <a:r>
              <a:rPr lang="en-US" dirty="0">
                <a:solidFill>
                  <a:srgbClr val="CC0000"/>
                </a:solidFill>
                <a:latin typeface="Imprint MT Shadow" panose="04020605060303030202" pitchFamily="82" charset="0"/>
                <a:cs typeface="EucrosiaUPC" panose="02020603050405020304" pitchFamily="18" charset="-34"/>
              </a:rPr>
              <a:t>I got a free facelift!!!</a:t>
            </a:r>
          </a:p>
        </p:txBody>
      </p:sp>
      <p:pic>
        <p:nvPicPr>
          <p:cNvPr id="3" name="Image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20782" y="2577072"/>
            <a:ext cx="3006436" cy="160020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7024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Papyrus" panose="03070502060502030205" pitchFamily="66" charset="0"/>
                <a:ea typeface="Meiryo" panose="020B0604030504040204" pitchFamily="34" charset="-128"/>
                <a:cs typeface="Meiryo" panose="020B0604030504040204" pitchFamily="34" charset="-128"/>
              </a:rPr>
              <a:t>The lurking predator stalks its gray, tiny prey.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Papyrus" panose="03070502060502030205" pitchFamily="66" charset="0"/>
                <a:ea typeface="Meiryo" panose="020B0604030504040204" pitchFamily="34" charset="-128"/>
                <a:cs typeface="Meiryo" panose="020B0604030504040204" pitchFamily="34" charset="-128"/>
              </a:rPr>
              <a:t>the game gradually goes backwards,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Papyrus" panose="03070502060502030205" pitchFamily="66" charset="0"/>
                <a:ea typeface="Meiryo" panose="020B0604030504040204" pitchFamily="34" charset="-128"/>
                <a:cs typeface="Meiryo" panose="020B0604030504040204" pitchFamily="34" charset="-128"/>
              </a:rPr>
              <a:t>as it begins to twitch with fear.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Papyrus" panose="03070502060502030205" pitchFamily="66" charset="0"/>
                <a:ea typeface="Meiryo" panose="020B0604030504040204" pitchFamily="34" charset="-128"/>
                <a:cs typeface="Meiryo" panose="020B0604030504040204" pitchFamily="34" charset="-128"/>
              </a:rPr>
              <a:t>The orange tabby’s tail ticks to and fro with impatience.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Papyrus" panose="03070502060502030205" pitchFamily="66" charset="0"/>
                <a:ea typeface="Meiryo" panose="020B0604030504040204" pitchFamily="34" charset="-128"/>
                <a:cs typeface="Meiryo" panose="020B0604030504040204" pitchFamily="34" charset="-128"/>
              </a:rPr>
              <a:t>It jumps and SNAP!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Papyrus" panose="03070502060502030205" pitchFamily="66" charset="0"/>
                <a:ea typeface="Meiryo" panose="020B0604030504040204" pitchFamily="34" charset="-128"/>
                <a:cs typeface="Meiryo" panose="020B0604030504040204" pitchFamily="34" charset="-128"/>
              </a:rPr>
              <a:t>The cat walks away with a mouse in its jaws.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Papyrus" panose="03070502060502030205" pitchFamily="66" charset="0"/>
                <a:ea typeface="Meiryo" panose="020B0604030504040204" pitchFamily="34" charset="-128"/>
                <a:cs typeface="Meiryo" panose="020B0604030504040204" pitchFamily="34" charset="-128"/>
              </a:rPr>
              <a:t> </a:t>
            </a: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Papyrus" panose="03070502060502030205" pitchFamily="66" charset="0"/>
                <a:ea typeface="Meiryo" panose="020B0604030504040204" pitchFamily="34" charset="-128"/>
                <a:cs typeface="Meiryo" panose="020B0604030504040204" pitchFamily="34" charset="-128"/>
              </a:rPr>
              <a:t>                                                            By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Papyrus" panose="03070502060502030205" pitchFamily="66" charset="0"/>
                <a:ea typeface="Meiryo" panose="020B0604030504040204" pitchFamily="34" charset="-128"/>
                <a:cs typeface="Meiryo" panose="020B0604030504040204" pitchFamily="34" charset="-128"/>
              </a:rPr>
              <a:t>Harrison Davis</a:t>
            </a:r>
          </a:p>
        </p:txBody>
      </p:sp>
      <p:pic>
        <p:nvPicPr>
          <p:cNvPr id="2" name="Picture 2" descr="http://www.mycpan.com/pouncing_c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40333" b="14095"/>
          <a:stretch/>
        </p:blipFill>
        <p:spPr bwMode="auto">
          <a:xfrm>
            <a:off x="283029" y="3962400"/>
            <a:ext cx="337780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0/0d/%D0%9C%D1%8B%D1%88%D1%8C_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64" y="5867398"/>
            <a:ext cx="1647398" cy="8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01057"/>
            <a:ext cx="4572000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I </a:t>
            </a:r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was trotting along the barn's perimeter,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While thinking about Thanksgiving.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I hoped my parents would stay safe this November,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And they would not become the un-living.</a:t>
            </a:r>
            <a:endParaRPr lang="en-US" sz="1200" b="1" dirty="0">
              <a:solidFill>
                <a:srgbClr val="996633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My </a:t>
            </a:r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friends told me that Farmer Brown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Took five turkeys, no matter the size.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He would tell those unlucky turkeys they would be alright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But everything he told them would be nothing but pure lies.</a:t>
            </a:r>
            <a:endParaRPr lang="en-US" sz="1200" b="1" dirty="0">
              <a:solidFill>
                <a:srgbClr val="996633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r>
              <a:rPr lang="en-US" sz="12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 </a:t>
            </a:r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He </a:t>
            </a:r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would take a pot of boiling water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And one by one he dropped them in.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And by our turkey religion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Harming a turkey is considered a sin</a:t>
            </a:r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.</a:t>
            </a:r>
            <a:endParaRPr lang="en-US" sz="1050" b="1" dirty="0" smtClean="0">
              <a:solidFill>
                <a:srgbClr val="996633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He </a:t>
            </a:r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would pluck their magnificent feathers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And put those turkeys in the oven to bake.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You know what?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It’s just too much for me to take!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I heard some footsteps following me</a:t>
            </a:r>
          </a:p>
          <a:p>
            <a:r>
              <a:rPr lang="en-US" sz="2000" b="1" dirty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And as I turned around</a:t>
            </a:r>
          </a:p>
          <a:p>
            <a:endParaRPr lang="en-US" sz="2000" dirty="0"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8121" y="1143000"/>
            <a:ext cx="43988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Farmer Brown's hands curled around my head</a:t>
            </a:r>
          </a:p>
          <a:p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And suddenly I could not hear a single sound.</a:t>
            </a:r>
          </a:p>
          <a:p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 My chest swelled up.</a:t>
            </a:r>
          </a:p>
          <a:p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And my heart began to race.</a:t>
            </a:r>
          </a:p>
          <a:p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I moved my head so I could s</a:t>
            </a:r>
          </a:p>
          <a:p>
            <a:r>
              <a:rPr lang="en-US" sz="2000" b="1" dirty="0" err="1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ee</a:t>
            </a:r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 Farmer Brown</a:t>
            </a:r>
          </a:p>
          <a:p>
            <a:r>
              <a:rPr lang="en-US" sz="2000" b="1" dirty="0" smtClean="0">
                <a:solidFill>
                  <a:srgbClr val="996633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And I could not believe  the mischievous smile on his face</a:t>
            </a:r>
            <a:r>
              <a:rPr lang="en-US" sz="2000" dirty="0" smtClean="0">
                <a:latin typeface="MoolBoran" panose="020B0100010101010101" pitchFamily="34" charset="0"/>
                <a:cs typeface="MoolBoran" panose="020B0100010101010101" pitchFamily="34" charset="0"/>
              </a:rPr>
              <a:t>.</a:t>
            </a:r>
            <a:endParaRPr lang="en-US" sz="2000" dirty="0"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273" y="92701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96633"/>
                </a:solidFill>
              </a:rPr>
              <a:t>MY TURKEY LIFE</a:t>
            </a:r>
            <a:endParaRPr lang="en-US" sz="2400" dirty="0">
              <a:solidFill>
                <a:srgbClr val="996633"/>
              </a:solidFill>
            </a:endParaRPr>
          </a:p>
          <a:p>
            <a:r>
              <a:rPr lang="en-US" dirty="0">
                <a:solidFill>
                  <a:srgbClr val="996633"/>
                </a:solidFill>
              </a:rPr>
              <a:t>                                                   </a:t>
            </a:r>
            <a:r>
              <a:rPr lang="en-US" dirty="0" smtClean="0">
                <a:solidFill>
                  <a:srgbClr val="996633"/>
                </a:solidFill>
              </a:rPr>
              <a:t>            By </a:t>
            </a:r>
            <a:r>
              <a:rPr lang="en-US" dirty="0">
                <a:solidFill>
                  <a:srgbClr val="996633"/>
                </a:solidFill>
              </a:rPr>
              <a:t>Harrison Davis</a:t>
            </a:r>
          </a:p>
          <a:p>
            <a:endParaRPr lang="en-US" dirty="0">
              <a:solidFill>
                <a:srgbClr val="996633"/>
              </a:solidFill>
            </a:endParaRPr>
          </a:p>
        </p:txBody>
      </p:sp>
      <p:pic>
        <p:nvPicPr>
          <p:cNvPr id="5" name="Picture 4" descr="Farmer Brown.jp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16993"/>
            <a:ext cx="2109888" cy="3012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7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6858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Boys </a:t>
            </a:r>
            <a:r>
              <a:rPr lang="en-US" sz="2800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</a:t>
            </a:r>
            <a:r>
              <a:rPr lang="en-US" sz="2800" dirty="0" smtClean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Annoying!</a:t>
            </a:r>
            <a:endParaRPr lang="en-US" sz="2800" dirty="0"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     </a:t>
            </a:r>
            <a:r>
              <a:rPr lang="en-US" dirty="0" smtClean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</a:t>
            </a:r>
            <a:r>
              <a:rPr lang="en-US" dirty="0" smtClean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Aaniyah 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Simmons</a:t>
            </a:r>
          </a:p>
          <a:p>
            <a:endParaRPr lang="en-US" dirty="0" smtClean="0"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 smtClean="0"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Boys 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so annoying!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starters, they make farting noises 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laugh about it – </a:t>
            </a:r>
            <a:r>
              <a:rPr lang="en-US" dirty="0" err="1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Ewwwwwww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Then, they burp </a:t>
            </a:r>
            <a:endParaRPr lang="en-US" dirty="0" smtClean="0"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 use any manners.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a scale from 1-10,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am at 2 and when I get to 10,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am gonna die.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Oh where were we…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Oh yes, </a:t>
            </a:r>
            <a:r>
              <a:rPr lang="en-US" b="1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boys 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always be calling you names -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Just breathe Aaniyah, breathe!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always have competitions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179785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Just give it a rest!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compete for whose shoes look better.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Give it a BREAK!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I’m now at 5 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 soon I’m gonna blow!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drill you all the time. 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act crazy.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think they’re </a:t>
            </a:r>
            <a:r>
              <a:rPr lang="en-US" i="1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handsome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Does anyone have a bag?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touch you all the time!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Just leave me alone please.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But no, they keep talking to you -</a:t>
            </a:r>
          </a:p>
          <a:p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OH GOD I’M FEELING DIZZY!</a:t>
            </a:r>
          </a:p>
        </p:txBody>
      </p:sp>
      <p:pic>
        <p:nvPicPr>
          <p:cNvPr id="6146" name="Picture 2" descr="http://t3.gstatic.com/images?q=tbn:ANd9GcTPp7-vxdmcge4gJQVNGxeN3fi1aBNWjoIzevGkit0HPruEHtTY:4.bp.blogspot.com/-QkWLpmkyFzA/TaJ8a40fVEI/AAAAAAAAAEk/cyF6cmVL5HI/s1600/all-about-me-bo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26" y="304800"/>
            <a:ext cx="1191853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ontent.mycutegraphics.com/graphics/emotions/angry-little-gir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90800"/>
            <a:ext cx="1014477" cy="13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743" y="762000"/>
            <a:ext cx="83058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           WHAT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DID I DO?</a:t>
            </a:r>
            <a:endParaRPr lang="en-US" sz="900" b="1" dirty="0">
              <a:solidFill>
                <a:schemeClr val="bg2">
                  <a:lumMod val="50000"/>
                </a:schemeClr>
              </a:solidFill>
              <a:latin typeface="Snap ITC" panose="04040A07060A02020202" pitchFamily="82" charset="0"/>
              <a:cs typeface="Raavi" panose="020B0502040204020203" pitchFamily="34" charset="0"/>
            </a:endParaRPr>
          </a:p>
          <a:p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                                 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          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            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By Aaniyah Simmons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 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What did I do to deserve this?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Here are all the things I did today: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 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1.  Punched Skye in the face,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2.  Kicked Selah in the gut,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3.  Called Harrison bad words,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4.  Told Melanie that she coughs like a goat,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5.  Gave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Janihya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 1,000 dollars (which I stole out of the bank),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6.  Made Arabella cry,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7.  Inspired Maya to love to drill people,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8.  Hung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Kasim's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 pants from the ceiling,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9.  Pushed Katie out the window,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10.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Told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Ms. Martin she was the best teacher in the world.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 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But they sent me to jail anyways.  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lucky I got out, but in my defense 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what did I do?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You all asked, “Why you do this?”  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but not Maya,  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  <a:cs typeface="Raavi" panose="020B0502040204020203" pitchFamily="34" charset="0"/>
              </a:rPr>
              <a:t>she said, “Thank you.”</a:t>
            </a:r>
          </a:p>
        </p:txBody>
      </p:sp>
      <p:pic>
        <p:nvPicPr>
          <p:cNvPr id="7170" name="Picture 2" descr="C:\Users\2001241\AppData\Local\Microsoft\Windows\Temporary Internet Files\Content.Outlook\ZYRWYBYB\photo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8836" r="23333" b="18307"/>
          <a:stretch/>
        </p:blipFill>
        <p:spPr bwMode="auto">
          <a:xfrm>
            <a:off x="5693833" y="457200"/>
            <a:ext cx="3003853" cy="249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</TotalTime>
  <Words>875</Words>
  <Application>Microsoft Office PowerPoint</Application>
  <PresentationFormat>On-screen Show (4:3)</PresentationFormat>
  <Paragraphs>531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Poets at Heart Crew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Poets at Heart Crew</dc:title>
  <dc:creator>Martin, Amy M</dc:creator>
  <cp:lastModifiedBy>Dauksha, Elizabeth M</cp:lastModifiedBy>
  <cp:revision>92</cp:revision>
  <dcterms:created xsi:type="dcterms:W3CDTF">2014-06-12T03:09:00Z</dcterms:created>
  <dcterms:modified xsi:type="dcterms:W3CDTF">2014-06-23T11:56:29Z</dcterms:modified>
</cp:coreProperties>
</file>